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МБДОУ «Детский сад №8</a:t>
            </a:r>
            <a:b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комбинированного вида»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в детском саду </a:t>
            </a:r>
          </a:p>
          <a:p>
            <a:pPr algn="ctr">
              <a:buNone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 Ледяные постройки на участках»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86409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Гр. «Колобок»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lFEtcT_RX2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3312368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xybwe1Y3rn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196752"/>
            <a:ext cx="2520280" cy="2520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luyAWQpPxD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3545632"/>
            <a:ext cx="2880320" cy="28803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Гр. «Ракета»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0OLYo8JoY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2836912" cy="28369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Njlt6gmEsS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780928"/>
            <a:ext cx="3456384" cy="34563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Гр. «Сказка»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nntdHjGTbV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2232248" cy="2232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PDJOk-1M8B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268760"/>
            <a:ext cx="2348880" cy="23488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r96Ktk8d6P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04664"/>
            <a:ext cx="2520280" cy="2520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3WrMWUUshR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924944"/>
            <a:ext cx="2376264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fWoJ6_TKCX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2132856"/>
            <a:ext cx="2232248" cy="2232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3z91R3PGZnM.jpg"/>
          <p:cNvPicPr>
            <a:picLocks noChangeAspect="1"/>
          </p:cNvPicPr>
          <p:nvPr/>
        </p:nvPicPr>
        <p:blipFill>
          <a:blip r:embed="rId7" cstate="print"/>
          <a:srcRect r="8001" b="32150"/>
          <a:stretch>
            <a:fillRect/>
          </a:stretch>
        </p:blipFill>
        <p:spPr>
          <a:xfrm>
            <a:off x="1403648" y="5013176"/>
            <a:ext cx="2060848" cy="15198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 descr="lYs6uVtp_Uk.jpg"/>
          <p:cNvPicPr>
            <a:picLocks noChangeAspect="1"/>
          </p:cNvPicPr>
          <p:nvPr/>
        </p:nvPicPr>
        <p:blipFill>
          <a:blip r:embed="rId8" cstate="print"/>
          <a:srcRect r="10101" b="31100"/>
          <a:stretch>
            <a:fillRect/>
          </a:stretch>
        </p:blipFill>
        <p:spPr>
          <a:xfrm>
            <a:off x="3635896" y="4077072"/>
            <a:ext cx="2420888" cy="18553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 descr="ufUQFLfaSM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44208" y="4005064"/>
            <a:ext cx="2376264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Гр. «Красная Шапочка»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Содержимое 5" descr="xG8EBVHI7f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75558"/>
            <a:ext cx="3456384" cy="34563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3GDMj3Oizx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204864"/>
            <a:ext cx="4077072" cy="40770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Гр.  «Теремок»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2C5yC5dUTW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3199086" cy="31990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njcB9buBwG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124744"/>
            <a:ext cx="2376264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8zKz2BUHN2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3140968"/>
            <a:ext cx="2880320" cy="28803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Гр. «Звездочка»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ce_biZ6Ti3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Гр. «Солнышко»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n6Xb66CURV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2160240" cy="216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YiQf5__H42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284984"/>
            <a:ext cx="2952328" cy="29523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KTCm3SFQYN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340768"/>
            <a:ext cx="2520280" cy="2520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1EVXG7FAHS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3068960"/>
            <a:ext cx="2924944" cy="29249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Гр. «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Аленушка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oV5wMPEXu8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3672407" cy="36724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W3aTs7iKm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060848"/>
            <a:ext cx="4392488" cy="4392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МБДОУ «Детский сад №8  комбинированного вида»</vt:lpstr>
      <vt:lpstr>Гр. «Колобок»</vt:lpstr>
      <vt:lpstr>Гр. «Ракета»</vt:lpstr>
      <vt:lpstr>Гр. «Сказка»</vt:lpstr>
      <vt:lpstr>Гр. «Красная Шапочка»</vt:lpstr>
      <vt:lpstr>Гр.  «Теремок»</vt:lpstr>
      <vt:lpstr>Гр. «Звездочка»</vt:lpstr>
      <vt:lpstr>Гр. «Солнышко»</vt:lpstr>
      <vt:lpstr>Гр. «Аленушка»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№8  комбинированного вида»</dc:title>
  <dc:creator>Sad8</dc:creator>
  <cp:lastModifiedBy>D_cad</cp:lastModifiedBy>
  <cp:revision>3</cp:revision>
  <dcterms:created xsi:type="dcterms:W3CDTF">2021-01-21T08:32:09Z</dcterms:created>
  <dcterms:modified xsi:type="dcterms:W3CDTF">2021-01-29T06:36:49Z</dcterms:modified>
</cp:coreProperties>
</file>