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90C6-37C3-41F8-AC1C-4BBAA010100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2666-AB61-4BE5-95DC-A5297841F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8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90C6-37C3-41F8-AC1C-4BBAA010100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2666-AB61-4BE5-95DC-A5297841F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1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90C6-37C3-41F8-AC1C-4BBAA010100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2666-AB61-4BE5-95DC-A5297841F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4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90C6-37C3-41F8-AC1C-4BBAA010100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2666-AB61-4BE5-95DC-A5297841F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0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90C6-37C3-41F8-AC1C-4BBAA010100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2666-AB61-4BE5-95DC-A5297841F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9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90C6-37C3-41F8-AC1C-4BBAA010100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2666-AB61-4BE5-95DC-A5297841F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5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90C6-37C3-41F8-AC1C-4BBAA010100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2666-AB61-4BE5-95DC-A5297841F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90C6-37C3-41F8-AC1C-4BBAA010100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2666-AB61-4BE5-95DC-A5297841F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3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90C6-37C3-41F8-AC1C-4BBAA010100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2666-AB61-4BE5-95DC-A5297841F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1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90C6-37C3-41F8-AC1C-4BBAA010100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2666-AB61-4BE5-95DC-A5297841F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4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90C6-37C3-41F8-AC1C-4BBAA010100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2666-AB61-4BE5-95DC-A5297841F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790C6-37C3-41F8-AC1C-4BBAA010100D}" type="datetimeFigureOut">
              <a:rPr lang="ru-RU" smtClean="0"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2666-AB61-4BE5-95DC-A5297841F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3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6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7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10" y="2006398"/>
            <a:ext cx="3617360" cy="27161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8" y="256032"/>
            <a:ext cx="3483641" cy="2615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90" y="256032"/>
            <a:ext cx="3652222" cy="2742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6" y="3056105"/>
            <a:ext cx="2713101" cy="3613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773" y="3207780"/>
            <a:ext cx="2485325" cy="33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156446"/>
            <a:ext cx="11948160" cy="57015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15841" y="554922"/>
            <a:ext cx="3471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ПАМЯТКА ДЛЯ РОДИТЕЛЕЙ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6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62" y="381000"/>
            <a:ext cx="4105275" cy="365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9" y="381000"/>
            <a:ext cx="3800475" cy="3581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2" y="3414230"/>
            <a:ext cx="4342205" cy="325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273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Win-10</dc:creator>
  <cp:lastModifiedBy>Win-10</cp:lastModifiedBy>
  <cp:revision>5</cp:revision>
  <dcterms:created xsi:type="dcterms:W3CDTF">2024-06-21T09:11:29Z</dcterms:created>
  <dcterms:modified xsi:type="dcterms:W3CDTF">2024-06-21T11:07:01Z</dcterms:modified>
</cp:coreProperties>
</file>