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9F17-ECE8-43E3-AE19-458B7733920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75A5-F942-47ED-A1D5-4E15B7047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07704" y="1196752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АДАПТИРОВАННОЙ ОСНОВНОЙ ОБРАЗОВАТЕЛЬНОЙ ПРОГРАММЫ  ДОШКОЛЬНОГО ОБРАЗОВАНИЯ ДЛЯ ДЕТЕЙ С ТЯЖЕЛЫМИ НАРУШЕНИЯМИ РЕЧИ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(АООПДО ТНР)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116633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52 комбинированного вида»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5805264"/>
            <a:ext cx="2934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99792" y="-232653"/>
            <a:ext cx="633670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семьей: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 и анализ информации:</a:t>
            </a:r>
            <a:endParaRPr lang="ru-RU" sz="1400" i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здоровья: анамнез (медицинская карта),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протекание адаптации к дошкольному образовательному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учреждению (адаптационный лист);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 ребёнка (личностные, поведенческие, общения)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детей и семей группы «риска» о семье:</a:t>
            </a:r>
          </a:p>
          <a:p>
            <a:pPr lvl="0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 семьи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материально-бытовые условия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психологический микроклимат, стиль воспитания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семейные традиции, увлечения членов семьи;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 родителей по отношению к воспитанию ребёнка и детскому саду как институту социализации (потребитель, созерцатель, активный участник, партнёр)</a:t>
            </a:r>
          </a:p>
          <a:p>
            <a:r>
              <a:rPr lang="ru-RU" sz="1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о ходе образовательного процесса: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 учреждения,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совместные мероприятия с детьми и родителями, совместное с родителями благоустройство (в т. ч. субботники), совместное оформление групп и учреждения.</a:t>
            </a:r>
          </a:p>
          <a:p>
            <a:pPr algn="just"/>
            <a:r>
              <a:rPr lang="ru-RU" sz="1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родителей: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 консультаций, семинаров-практикумов, мастер-классов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sz="1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участию в проектной деятельности, организации тематических праздников, конкурсов, к участию в детской исследовательской и проектной деятельности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247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Основная адаптированная образовательная программы дошкольного образования для детей с тяжелыми нарушениями речи 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Представляет собой структурированную модель коррекционно-развивающей работы в группе компенсирующей направленности для детей с тяжелыми нарушениями речи в группах компенсирующей направленности для детей с 5 до 7лет, имеющих фонетические, фонетико-фонематические нарушения и общее недоразвитие речи второго, третьего, четвертого уровня. 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разработана с учётом следующих образовательных программ:</a:t>
            </a:r>
          </a:p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составлена на основании примерной адаптированной образовательной программы дошкольного образования детей с тяжелыми нарушениями речи, одобренной решением 7 федерального учебно-методического объединения от 7.12 2017 г. Протокол № 6/17 </a:t>
            </a:r>
          </a:p>
          <a:p>
            <a:pPr lvl="0"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составлена с использованием комплексной образовательной программы для детей с тяжелыми нарушениями речи (общим недоразвитием речи) с 3 до 7 лет» / под ред. Н.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В.Нищевой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 освоения Программы 2 года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332656"/>
            <a:ext cx="70567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88640"/>
            <a:ext cx="69847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Целью Программы является проектирование социальной ситуации развития, осуществление коррекционно-развивающей деятельности и развивающей предметно- пространственной среды, обеспечивающих позитивную социализацию, мотивацию и поддержку индивидуальности ребенка с ограниченными возможностями здоровья (далее – дети с ОВЗ) - воспитанника с тяжёлыми нарушениями речи.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32656"/>
            <a:ext cx="62646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реализация адаптированной основной образовательной программы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коррекция недостатков психофизического развития детей с ТНР;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охрана и укрепление физического и психического детей с ТНР, в том числе их эмоционального благополучия;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обеспечение 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 – объединение обучения и воспитания в целостный образовательный процесс на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основе духовно-нравственных 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ценностей, принятых в обществе правил  и норм поведения в интересах человека, семьи, общества;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формирование 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формирование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психофизическим и индивидуальным особенностям детей с ТНР;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обеспечение психолого-педагогической поддержки семьи и повышение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компетентности родителей (законных представителей) в вопросах развития и образования, охраны и укрепления здоровья детей с ТНР;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обеспечение преемственности целей, задач и содержания дошкольного общего и начального общего образования.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32656"/>
            <a:ext cx="662473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ФГОС ДО программа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построена на следующих принципах: </a:t>
            </a:r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программы: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поддержка разнообразия детства;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сохранение уникальности и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детства как важного этапа в общем развитии человека;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позитивная социализация ребенка;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содействие и сотрудничество детей и взрослых, признание ребенка полноценным участником (субъектом) образовательных отношений; 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сотрудничество Организации с семьей;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возрастная адекватность образования. Этот принцип предполагает подбор педагогом содержания и методов дошкольного образования в соответствии с возрастными особенностями детей.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573016"/>
            <a:ext cx="4014790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Часть, формируемая участниками образовательных отношений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339752" y="97999"/>
            <a:ext cx="6192688" cy="553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Парциальная программа: Комплексная образовательная программа для детей с тяжелыми нарушениями речи (общим недоразвитием речи) с 3 до 7 лет / под ред. Н.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В.Нищевой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данной Программы является построение системы работы в группах комбинированной направленности для детей с тяжелыми нарушениями речи (общим недоразвитием речи) в возрасте с 5 до 7 лет, предусматривающей полную интеграцию действий всех специалистов дошкольной образовательной организации и родителей дошкольников.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развития, развития физических, духовно-нравственных, интеллектуальных и художественно-эстетических качеств дошкольников.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построена на принципе гуманно-личностного отношения к ребенку и позволяет обеспечить развивающее обучение дошкольников, формирование базовых основ культуры личности детей, всестороннее развитие интеллектуально-волевых качеств, дает возможность сформировать у детей все психические процессы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из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основных задач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Программы является овладение 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79712" y="879103"/>
            <a:ext cx="6552728" cy="381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программы: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принцип индивидуализации, учета возможностей, особенностей развития и потребностей каждого ребенка;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принцип признания каждого ребенка полноправным участником образовательного процесса;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принцип поддержки детской инициативы и формирования познавательных интересов каждого ребенка;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• принцип интеграции усилий специалистов;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• принцип конкретности и доступности учебного материала, соответствия требований, методов, приемов и условия образования индивидуальным и возрастным особенностям детей;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принцип систематичности и взаимосвязи учебного материала; 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принцип постепенности подачи учебного материала;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• принцип концентрического наращивания информации в каждой из последующих возрастных групп во всех пяти образовательных областях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95736" y="33265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19672" y="125289"/>
            <a:ext cx="705678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дошкольников с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Основной целью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работы с родителями является обеспечение взаимодействия с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цели обеспечивает решение следующих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вовлечение родителей в воспитательно-образовательный процесс;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внедрение эффективных технологий сотрудничества с родителями, активизация их участия в жизни ДОО.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создание активной информационно-развивающей среды, обеспечивающей единые подходы к развитию личности в семье и детском коллективе;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повышение родительской компетентности в вопросах воспитания и обучения детей.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1076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</vt:lpstr>
      <vt:lpstr>  </vt:lpstr>
      <vt:lpstr>  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16</cp:revision>
  <dcterms:created xsi:type="dcterms:W3CDTF">2021-06-18T12:27:44Z</dcterms:created>
  <dcterms:modified xsi:type="dcterms:W3CDTF">2022-09-06T13:23:26Z</dcterms:modified>
</cp:coreProperties>
</file>