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7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B7A8-140D-4D7B-9050-C2F9FA70D3EF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357166"/>
            <a:ext cx="592935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КРАТКАЯ ПРЕЗЕНТАЦИЯ ОСНОВНОЙ ОБРАЗОВАТЕЛЬНОЙ ПРОГРАММЫ  ДОШКОЛЬНОГО ОБРАЗОВАНИЯ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«Детский сад № 46 комбинированного вида»</a:t>
            </a:r>
          </a:p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Гатчина 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2020г.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282" y="142852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Возрастные и иные характеристики детей, на которых ориентирована Программа.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30" y="857232"/>
          <a:ext cx="5000660" cy="420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  <a:gridCol w="714382"/>
                <a:gridCol w="1143008"/>
                <a:gridCol w="1143006"/>
              </a:tblGrid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Возрастная группа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Метраж групповых комнат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наполн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Прибывание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дете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организ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1,6-2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 м2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2-3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3-4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4-5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5-6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6-7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5-7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714356"/>
            <a:ext cx="54292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Предельная наполняемость групп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определена в соответствии с нормами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2.4.3648-20, исходя из расчёта групп по площади.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Продолжительность пребывания детей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7 группах – 12 часов (в режиме полного дня).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Режим работы групп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с 7:00 до 19:00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Срок реализации Программы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6 лет. 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Форма обучения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очная.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142852"/>
            <a:ext cx="58579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группы комплектуются с учетом возрастных диапазонов. Разделение детей на возрастные группы осуществляется в соответствии с закономерностями психического развития ребенка и позволяет более эффективно решать задачи по реализации Программы дошкольного образования с детьми, имеющими, в целом, сходные возрастные характеристики.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Содержание Программы обеспечивает развитие личности, мотивации и способностей детей в различных видах деятельности (игровая, коммуникативная, познавательно-исследовательская, музыкальная и др.) и охватывает следующие направления развития и образования детей (образовательные области): социально-коммуникативное развитие; речевое развитие; познавательное развитие; художественно-эстетическое развитие; физическое развитие.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142852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Используемые программы.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571480"/>
            <a:ext cx="542928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обязательной части программы выстроено с учетом: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РОЖДЕНИЯ ДО ШКОЛЫ. Инновационная программа дошкольного образования. / Под ред. Н. Е.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Т. С. Комаровой, Э. М.Дорофеевой. - Издание шестое (инновационное), дополненное и переработанное - М.: МОЗАИКА-СИНТЕЗ, 2020.</a:t>
            </a:r>
          </a:p>
          <a:p>
            <a:pPr algn="ctr"/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Вариативная часть, формируемая участниками образовательных отношений,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включает направления, выбранные участниками образовательных отношений из числа парциальных программ: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И. А Лыкова 	«Цветные ладошки». Парциальная программа художественно-эстетического развития детей 2-7 лет в изобразительной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Программа музыкального воспитания детей дошкольного возраста «Ладушки» И.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Каплуновой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И.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Новоскольцевой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142852"/>
            <a:ext cx="875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взаимодействия педагогического коллектива с семьями детей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7" y="642918"/>
            <a:ext cx="550072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Сотрудничество с семьей, открытость в отношении семьи, уважение семейных ценностей и традиций, их учет в образовательной работе являются важнейшим принципом Программы. Программа предполагает разнообразные формы сотрудничества с семьей, как в содержательном, так и в организационном планах. 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   Педагоги поддерживают семью в деле развития ребенка и при необходимости привлекают других специалистов и службы (консультации психолога, логопеда и др.).     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      Организация предлагает родителям (законным представителям) активно участвовать в образовательной деятельности и в отдельных занятиях. Родители (законные представители) могут привнести в жизнь детского сада свои особые умения, пригласить детей к себе на работу, поставить для них спектакль, организовать совместное посещение музея, театра и т. 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142852"/>
            <a:ext cx="77867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Разнообразные возможности для привлечения родителей (законных представителей) предоставляет проектная деятельность. Родители (законные представители) могут принимать участие в планировании и подготовке проектов, праздников, экскурсий и т.д.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28794" y="1500174"/>
            <a:ext cx="535785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организации совместной работы детского сада с семьями мы придерживаемся основных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принципов: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открытость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детского сада для семьи; 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сотрудничество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педагогов и родителей в воспитании детей;  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единой развивающей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среды, обеспечивающей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одинаковые подходы к развитию ребенка в семье и детском саду;  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дифференцированный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подход к каждой семье.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568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2</cp:revision>
  <dcterms:created xsi:type="dcterms:W3CDTF">2021-03-26T09:31:40Z</dcterms:created>
  <dcterms:modified xsi:type="dcterms:W3CDTF">2021-04-09T12:22:28Z</dcterms:modified>
</cp:coreProperties>
</file>