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60" r:id="rId4"/>
    <p:sldId id="257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22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8B356-0589-445A-8C31-97A87E350FEE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18BBD-305F-43FE-8959-1F1671BD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18BBD-305F-43FE-8959-1F1671BD50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7A8-140D-4D7B-9050-C2F9FA70D3EF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9293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ОБРАЗОВАТЕЛЬНОЙ ПРОГРАММЫ  ДОШКОЛЬНОГО ОБРАЗОВАНИЯ ДЛЯ СЛАБОВИДЯЩИХ ДЕТЕЙ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(АОПДО для слабовидящих детей )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46 комбинированного вида»</a:t>
            </a: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 иные характеристики детей, на которых ориентирована Программа.</a:t>
            </a:r>
          </a:p>
          <a:p>
            <a:pPr lvl="0" algn="ctr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32" y="1500174"/>
          <a:ext cx="500066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  <a:gridCol w="714382"/>
                <a:gridCol w="1143008"/>
                <a:gridCol w="1143006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группа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Метраж групповых комнат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наполн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Прибывание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дете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организ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Компенс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Компенс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6-7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Компенс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пребывания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группе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часов (в режиме полного дня).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групп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8:00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18:00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реализации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государственном языке Российской Федерации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4285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1" y="571480"/>
            <a:ext cx="52149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предусматривает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возможность корректировки ее разделов за счет гибкости содержания. Программа охватывает все основные моменты жизнедеятельности детей дошкольного возраста и направлена на преодоление или ослабление недостатков в физическом и (или) психическом развитии детей, социальную адаптацию и комплексную подготовку к обучению в специализированной школе, обеспечивает разностороннее развитие детей в возрасте от 5 года до 7 лет с учетом их возрастных и индивидуальных особенностей по пяти образовательным областям.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14285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программы.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571480"/>
            <a:ext cx="542928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выстроено с учетом:</a:t>
            </a:r>
          </a:p>
          <a:p>
            <a:pPr algn="ctr">
              <a:buFont typeface="Arial" pitchFamily="34" charset="0"/>
              <a:buChar char="•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Примерной адаптированной основной образовательной программы дошкольного образования для слабовидящих детей, одобренной решением федерального учебно-методического объединения по общему образованию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(Протокол № 6/17 от 07.12.2017г.).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часть, формируемая участниками образовательных отношений,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включает направления, выбранные участниками образовательных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отношений: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Программы специальных (коррекционных) образовательных учреждений IV вида (для детей с нарушением зрения) под редакцией Л.И. Плаксиной.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285729"/>
            <a:ext cx="61436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Программа направлена: </a:t>
            </a: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создание ПДР (пространство детской реализации);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поддержку детской инициативы, творчества, развития личности ребенка, создание условий для самореализации.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Программа учитывает условия и специфику деятельности Учреждения: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особенности образовательного Учреждения (размер Учреждения, наличие помещений, их оборудование и др., общее число детей и групп);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образовательные потребности и запросы воспитанников, членов их семей, обусловленные особенностями индивидуального развития воспитанников, спецификой национальных,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условий, в которых осуществляется образовательная деятельность;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контингент родителей, их возможность и готовность участвовать в образовательном процессе совместно с педагогами Учреждения;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возможности окружающего социума для развития детей;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сложившиеся традиции, возможности педагогического коллектива;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ожидаемые перспективы развития Учреждения.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714356"/>
            <a:ext cx="550072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Ведущие цели взаимодействия детского сада с семьей —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6715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семьей: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71435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04" y="714356"/>
          <a:ext cx="6143668" cy="5486400"/>
        </p:xfrm>
        <a:graphic>
          <a:graphicData uri="http://schemas.openxmlformats.org/drawingml/2006/table">
            <a:tbl>
              <a:tblPr/>
              <a:tblGrid>
                <a:gridCol w="2020944"/>
                <a:gridCol w="4122724"/>
              </a:tblGrid>
              <a:tr h="0">
                <a:tc>
                  <a:txBody>
                    <a:bodyPr/>
                    <a:lstStyle/>
                    <a:p>
                      <a:pPr marL="734695" algn="ctr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 работы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4695" algn="ctr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Формы взаимодействия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34695" algn="ctr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Знакомство с семьей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Встречи-знакомства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Анкетирование родителей (законных представителей), бабушек, дедушек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34695" algn="ctr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 (законных представителей) о ходе образовательного процесса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листы о задачах на неделю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листы о задачах занимательной деятельности за день (чему научились, с чем познакомились, что узнали)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стендов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папок-передвижек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выставок детского творчества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памяток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 err="1">
                          <a:latin typeface="Times New Roman"/>
                          <a:ea typeface="Times New Roman"/>
                          <a:cs typeface="Times New Roman"/>
                        </a:rPr>
                        <a:t>Интернет-журналы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Дни открытых дверей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Консультации (индивидуальные, групповые)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34695" algn="l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просвещение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«школы для родителей» (лекции, семинары, семинары-практикумы)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Вечера вопросов-ответов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Мастер-классы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Тренинги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Родительские конференции, собрания (общие, групповые)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34695" algn="ctr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педагогов с семьей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вечеров музыки и поэзии, гостиных, праздников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Конкурсы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Маршруты выходного дня (туристические прогулки/походы, театр, музей, библиотека)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191250" algn="l"/>
                        </a:tabLs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исследовательской и проектной деятельности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579</Words>
  <Application>Microsoft Office PowerPoint</Application>
  <PresentationFormat>Экран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Владелец</cp:lastModifiedBy>
  <cp:revision>5</cp:revision>
  <dcterms:created xsi:type="dcterms:W3CDTF">2021-03-26T09:31:40Z</dcterms:created>
  <dcterms:modified xsi:type="dcterms:W3CDTF">2023-01-12T08:50:51Z</dcterms:modified>
</cp:coreProperties>
</file>