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4M8KICm2dt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24814" cy="33575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«Профилактика деструктивного поведения или как не потерять ребенка»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85728"/>
            <a:ext cx="7854696" cy="57150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МБДОУ «Детский сад №43 комбинированного вида»</a:t>
            </a:r>
            <a:endParaRPr lang="ru-RU" sz="1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14348" y="4071942"/>
            <a:ext cx="7854696" cy="57150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Родителям о детях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42910" y="5929330"/>
            <a:ext cx="7854696" cy="57150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000" dirty="0" smtClean="0"/>
              <a:t>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Малые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Колпаны, март, 2023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има\YandexDisk\Скриншоты\Профилактика деструктивного поведения\2023-04-05_20-28-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99" y="0"/>
            <a:ext cx="54948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има\YandexDisk\Скриншоты\Профилактика деструктивного поведения\2023-04-05_20-29-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5975" y="0"/>
            <a:ext cx="5432284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има\YandexDisk\Скриншоты\Профилактика деструктивного поведения\2023-04-05_20-30-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5975" y="0"/>
            <a:ext cx="5432284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42148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Берегите своих детей!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Прислушивайтесь к с своим детям!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Будьте рядом со своими детьми</a:t>
            </a:r>
            <a:r>
              <a:rPr lang="ru-RU" sz="4400" b="1" dirty="0" smtClean="0"/>
              <a:t>!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https://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youtu.be/4M8KICm2dtA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ма\YandexDisk\Скриншоты\Профилактика деструктивного поведения\2023-04-05_20-10-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825" y="0"/>
            <a:ext cx="55319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Дима\YandexDisk\Скриншоты\Профилактика деструктивного поведения\2023-04-05_20-17-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357850" cy="6823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има\YandexDisk\Скриншоты\Профилактика деструктивного поведения\2023-04-05_20-18-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924" y="0"/>
            <a:ext cx="53920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ма\YandexDisk\Скриншоты\Профилактика деструктивного поведения\2023-04-05_20-19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1836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ма\YandexDisk\Скриншоты\Профилактика деструктивного поведения\2023-04-05_20-22-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-9548"/>
            <a:ext cx="5429270" cy="687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ма\YandexDisk\Скриншоты\Профилактика деструктивного поведения\2023-04-05_20-24-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3986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има\YandexDisk\Скриншоты\Профилактика деструктивного поведения\2023-04-05_20-26-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2163" y="-22256"/>
            <a:ext cx="5411782" cy="6880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ма\YandexDisk\Скриншоты\Профилактика деструктивного поведения\2023-04-05_20-27-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2638" y="0"/>
            <a:ext cx="54801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</TotalTime>
  <Words>36</Words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«Профилактика деструктивного поведения или как не потерять ребенка»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Берегите своих детей!  Прислушивайтесь к с своим детям!  Будьте рядом со своими детьми!  https://youtu.be/4M8KICm2dtA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«Профилактика деструктивного поведения или как не потерять ребенка»</dc:title>
  <dc:creator>Дима</dc:creator>
  <cp:lastModifiedBy>Дима</cp:lastModifiedBy>
  <cp:revision>5</cp:revision>
  <dcterms:created xsi:type="dcterms:W3CDTF">2023-04-05T17:31:55Z</dcterms:created>
  <dcterms:modified xsi:type="dcterms:W3CDTF">2023-04-05T18:13:54Z</dcterms:modified>
</cp:coreProperties>
</file>