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051D3-DD01-40D9-B86A-AA940CAFC1F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B0624-29DD-4762-98CA-FF2F8EA5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787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B0624-29DD-4762-98CA-FF2F8EA522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76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04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11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8037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96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7935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75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1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4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56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27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594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31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58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33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05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05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1EBC-54B4-4EB4-AD37-19B330C9278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7A3450-393D-49A8-B1C7-E6F33E531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2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antalpiti.ru/files/99604/slon1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foto-zverey.ru/begenoty/begenot-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pixelbrush.ru/uploads/posts/2013-05/1368359581_0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pixelbrush.ru/uploads/posts/2013-07/1374484591_0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dekatop.com/wp-content/uploads/2010/01/animal_0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laliko.com/uploads/posts/2012-08/thumbs/1344350443_world_4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reativ-aufkleber.de/zebra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388" y="326212"/>
            <a:ext cx="4544705" cy="272637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жарких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Севера»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4" y="3477507"/>
            <a:ext cx="4102378" cy="303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38" y="326212"/>
            <a:ext cx="3585565" cy="309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042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77672"/>
            <a:ext cx="6871253" cy="19243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плохое зрение, но удивительное обоняние. Слоны умеют и любят плавать.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antalpiti.ru/files/99604/slon1.pn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65506" y="2551881"/>
            <a:ext cx="4823316" cy="36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15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49" y="501279"/>
            <a:ext cx="6939492" cy="25012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умеет великолепно плавать и нырять. Это травоядное животное.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foto-zverey.ru/begenoty/begenot-2.jpg"/>
          <p:cNvPicPr>
            <a:picLocks noChangeAspect="1"/>
          </p:cNvPicPr>
          <p:nvPr/>
        </p:nvPicPr>
        <p:blipFill>
          <a:blip r:embed="rId2" r:link="rId3" cstate="print">
            <a:clrChange>
              <a:clrFrom>
                <a:srgbClr val="CEDAE8"/>
              </a:clrFrom>
              <a:clrTo>
                <a:srgbClr val="CEDA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9926" y="2063414"/>
            <a:ext cx="4557228" cy="39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50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06" y="460335"/>
            <a:ext cx="6843957" cy="22146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самое высокое животное, любит растения, акации, у него язык и губы не чувствуют 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колючек.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85" t="4798" r="3733" b="2777"/>
          <a:stretch/>
        </p:blipFill>
        <p:spPr>
          <a:xfrm>
            <a:off x="2183643" y="2088106"/>
            <a:ext cx="2674960" cy="4410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38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97" y="269268"/>
            <a:ext cx="6925844" cy="22282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живут большими львиными семьями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прайдами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очень любят своих детей, часто играют с ними, ласкают, облизывают.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ixelbrush.ru/uploads/posts/2013-05/1368359581_02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32867" y="2606722"/>
            <a:ext cx="3605104" cy="36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05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199" y="286603"/>
            <a:ext cx="6953139" cy="21017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горбах накапливается жир, который помогает понизить высокую температуру остальных частей тела.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22" y="2388358"/>
            <a:ext cx="3192891" cy="3889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0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142" y="296563"/>
            <a:ext cx="6953139" cy="19416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безьяны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группах. Все обезьяны имеют богатую мимику и живые глаза.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ixelbrush.ru/uploads/posts/2013-07/1374484591_04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06057" y="2631261"/>
            <a:ext cx="5240355" cy="30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31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232" y="348734"/>
            <a:ext cx="6615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  <a:endParaRPr lang="ru-RU" sz="4000" dirty="0"/>
          </a:p>
        </p:txBody>
      </p:sp>
      <p:pic>
        <p:nvPicPr>
          <p:cNvPr id="4098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65" t="2739" r="926" b="68419"/>
          <a:stretch>
            <a:fillRect/>
          </a:stretch>
        </p:blipFill>
        <p:spPr bwMode="auto">
          <a:xfrm>
            <a:off x="1676399" y="1021080"/>
            <a:ext cx="2651761" cy="2768322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32" t="2739" r="20459" b="68419"/>
          <a:stretch>
            <a:fillRect/>
          </a:stretch>
        </p:blipFill>
        <p:spPr bwMode="auto">
          <a:xfrm>
            <a:off x="5303520" y="515983"/>
            <a:ext cx="3374296" cy="3522617"/>
          </a:xfrm>
          <a:prstGeom prst="rect">
            <a:avLst/>
          </a:prstGeom>
          <a:noFill/>
        </p:spPr>
      </p:pic>
      <p:pic>
        <p:nvPicPr>
          <p:cNvPr id="7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92" t="2739" r="40407" b="68419"/>
          <a:stretch>
            <a:fillRect/>
          </a:stretch>
        </p:blipFill>
        <p:spPr bwMode="auto">
          <a:xfrm>
            <a:off x="5839327" y="3733801"/>
            <a:ext cx="2725553" cy="2876972"/>
          </a:xfrm>
          <a:prstGeom prst="rect">
            <a:avLst/>
          </a:prstGeom>
          <a:noFill/>
        </p:spPr>
      </p:pic>
      <p:pic>
        <p:nvPicPr>
          <p:cNvPr id="4100" name="Picture 4" descr="https://i.pinimg.com/736x/a7/ee/35/a7ee35fd878e9c2277752665adbed092--king-penguin-pengui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4245" y="3185160"/>
            <a:ext cx="2434249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75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232" y="348734"/>
            <a:ext cx="6615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  <a:endParaRPr lang="ru-RU" sz="4000" dirty="0"/>
          </a:p>
        </p:txBody>
      </p:sp>
      <p:pic>
        <p:nvPicPr>
          <p:cNvPr id="1026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84" t="34617" r="40407" b="35933"/>
          <a:stretch>
            <a:fillRect/>
          </a:stretch>
        </p:blipFill>
        <p:spPr bwMode="auto">
          <a:xfrm>
            <a:off x="2157481" y="4008120"/>
            <a:ext cx="2673599" cy="2849880"/>
          </a:xfrm>
          <a:prstGeom prst="rect">
            <a:avLst/>
          </a:prstGeom>
          <a:noFill/>
        </p:spPr>
      </p:pic>
      <p:pic>
        <p:nvPicPr>
          <p:cNvPr id="5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56" t="34617" r="21082" b="35933"/>
          <a:stretch>
            <a:fillRect/>
          </a:stretch>
        </p:blipFill>
        <p:spPr bwMode="auto">
          <a:xfrm>
            <a:off x="5331957" y="929640"/>
            <a:ext cx="2684283" cy="3063240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5" t="34617" r="80511" b="35933"/>
          <a:stretch>
            <a:fillRect/>
          </a:stretch>
        </p:blipFill>
        <p:spPr bwMode="auto">
          <a:xfrm>
            <a:off x="1737359" y="1127760"/>
            <a:ext cx="2514601" cy="2903766"/>
          </a:xfrm>
          <a:prstGeom prst="rect">
            <a:avLst/>
          </a:prstGeom>
          <a:noFill/>
        </p:spPr>
      </p:pic>
      <p:pic>
        <p:nvPicPr>
          <p:cNvPr id="1028" name="Picture 4" descr="http://pocako.ru/images/news/904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9729" y="4109537"/>
            <a:ext cx="3458511" cy="2291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75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232" y="348734"/>
            <a:ext cx="6615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  <a:endParaRPr lang="ru-RU" sz="4000" dirty="0"/>
          </a:p>
        </p:txBody>
      </p:sp>
      <p:pic>
        <p:nvPicPr>
          <p:cNvPr id="2050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/>
          <a:srcRect l="1252" t="66637" r="79472" b="1322"/>
          <a:stretch>
            <a:fillRect/>
          </a:stretch>
        </p:blipFill>
        <p:spPr bwMode="auto">
          <a:xfrm>
            <a:off x="1844040" y="3729852"/>
            <a:ext cx="2575560" cy="293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/>
          <a:srcRect l="79749" t="67885" b="1322"/>
          <a:stretch>
            <a:fillRect/>
          </a:stretch>
        </p:blipFill>
        <p:spPr bwMode="auto">
          <a:xfrm>
            <a:off x="5730240" y="3688080"/>
            <a:ext cx="2856865" cy="297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ds05.infourok.ru/uploads/ex/08d1/000ec258-003505fb/hello_html_mb86602d.jpg"/>
          <p:cNvPicPr>
            <a:picLocks noChangeAspect="1" noChangeArrowheads="1"/>
          </p:cNvPicPr>
          <p:nvPr/>
        </p:nvPicPr>
        <p:blipFill>
          <a:blip r:embed="rId2"/>
          <a:srcRect l="59801" t="67224" r="21581" b="1322"/>
          <a:stretch>
            <a:fillRect/>
          </a:stretch>
        </p:blipFill>
        <p:spPr bwMode="auto">
          <a:xfrm>
            <a:off x="5775960" y="1053465"/>
            <a:ext cx="2529840" cy="292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900igr.net/up/datai/106865/0037-022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806"/>
          <a:stretch>
            <a:fillRect/>
          </a:stretch>
        </p:blipFill>
        <p:spPr bwMode="auto">
          <a:xfrm>
            <a:off x="1599565" y="1204913"/>
            <a:ext cx="3277235" cy="2528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75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875" y="2757710"/>
            <a:ext cx="6589199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5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564" y="269268"/>
            <a:ext cx="6589199" cy="19962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животных Севера вы знаете?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82" y="1816337"/>
            <a:ext cx="5073761" cy="4375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23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485" y="145144"/>
            <a:ext cx="6966858" cy="2598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густая шерсть, под кожей толстый слой жира, который спасает животное от мороза. Питаются они тюленями, рыбой, птицами.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03" y="2743200"/>
            <a:ext cx="5558251" cy="3733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3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74171"/>
            <a:ext cx="6835942" cy="22988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животное которое занесено в красную книгу. На животных, которые занесены в красную книгу запрещено охотиться.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dekatop.com/wp-content/uploads/2010/01/animal_03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20004" y="2473035"/>
            <a:ext cx="5439591" cy="39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7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744" y="290281"/>
            <a:ext cx="6589199" cy="21771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тюленями,  морскими птицами и рыбой. У него пушистый белый мех.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laliko.com/uploads/posts/2012-08/thumbs/1344350443_world_40.jpg"/>
          <p:cNvPicPr>
            <a:picLocks noChangeAspect="1"/>
          </p:cNvPicPr>
          <p:nvPr/>
        </p:nvPicPr>
        <p:blipFill>
          <a:blip r:embed="rId2" r:link="rId3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 l="11911" t="14497" r="4660" b="4488"/>
          <a:stretch>
            <a:fillRect/>
          </a:stretch>
        </p:blipFill>
        <p:spPr bwMode="auto">
          <a:xfrm>
            <a:off x="2427695" y="2670627"/>
            <a:ext cx="5366325" cy="34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06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116" y="304795"/>
            <a:ext cx="7010113" cy="19884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Детёныши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тюленя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белого цвета, поэтому их называют бельками.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30"/>
          <a:stretch/>
        </p:blipFill>
        <p:spPr>
          <a:xfrm>
            <a:off x="2200729" y="1965099"/>
            <a:ext cx="6667500" cy="4247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808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49" y="194752"/>
            <a:ext cx="6923028" cy="20755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оленя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меховой покров, который дважды меняется в год. Хорошо развито обоняние.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93" y="1840701"/>
            <a:ext cx="4762500" cy="449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05561" y="5631521"/>
            <a:ext cx="943428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7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животных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жарких стран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48" y="2109659"/>
            <a:ext cx="5459104" cy="400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114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97" y="269268"/>
            <a:ext cx="6953139" cy="21600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чёрная в белую полоску, а не наоборот, как считают некоторые. Зебры спасаются от хищников бегством.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creativ-aufkleber.de/zebra.gif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764743" y="2449271"/>
            <a:ext cx="3837060" cy="388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68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247</Words>
  <Application>Microsoft Office PowerPoint</Application>
  <PresentationFormat>Экран (4:3)</PresentationFormat>
  <Paragraphs>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«Животные жарких стран и Севера»</vt:lpstr>
      <vt:lpstr>Каких животных Севера вы знаете?</vt:lpstr>
      <vt:lpstr>У белого медведя густая шерсть, под кожей толстый слой жира, который спасает животное от мороза. Питаются они тюленями, рыбой, птицами.</vt:lpstr>
      <vt:lpstr>Морж - это животное которое занесено в красную книгу. На животных, которые занесены в красную книгу запрещено охотиться.</vt:lpstr>
      <vt:lpstr>Песец питается тюленями,  морскими птицами и рыбой. У него пушистый белый мех.</vt:lpstr>
      <vt:lpstr>Детёныши тюленя белого цвета, поэтому их называют бельками.</vt:lpstr>
      <vt:lpstr>У северного оленя тёплый меховой покров, который дважды меняется в год. Хорошо развито обоняние.</vt:lpstr>
      <vt:lpstr>Каких животных жарких стран вы знаете?</vt:lpstr>
      <vt:lpstr>На самом деле зебра чёрная в белую полоску, а не наоборот, как считают некоторые. Зебры спасаются от хищников бегством.</vt:lpstr>
      <vt:lpstr>У слонов плохое зрение, но удивительное обоняние. Слоны умеют и любят плавать.</vt:lpstr>
      <vt:lpstr>Бегемот умеет великолепно плавать и нырять. Это травоядное животное.</vt:lpstr>
      <vt:lpstr>Жираф – это самое высокое животное, любит растения, акации, у него язык и губы не чувствуют                       колючек.</vt:lpstr>
      <vt:lpstr>Львы живут большими львиными семьями прайдами. Они очень любят своих детей, часто играют с ними, ласкают, облизывают.</vt:lpstr>
      <vt:lpstr>В верблюжьих горбах накапливается жир, который помогает понизить высокую температуру остальных частей тела.</vt:lpstr>
      <vt:lpstr>Живут обезьяны в группах. Все обезьяны имеют богатую мимику и живые глаза.</vt:lpstr>
      <vt:lpstr>Слайд 16</vt:lpstr>
      <vt:lpstr>Слайд 17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 и Севера.</dc:title>
  <dc:creator>Элеонора</dc:creator>
  <cp:lastModifiedBy>Елена</cp:lastModifiedBy>
  <cp:revision>25</cp:revision>
  <dcterms:created xsi:type="dcterms:W3CDTF">2015-02-22T18:39:19Z</dcterms:created>
  <dcterms:modified xsi:type="dcterms:W3CDTF">2020-12-12T16:46:53Z</dcterms:modified>
</cp:coreProperties>
</file>