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0" r:id="rId7"/>
    <p:sldId id="264" r:id="rId8"/>
    <p:sldId id="266" r:id="rId9"/>
    <p:sldId id="259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9D78-658B-4B7A-8E82-C73524014E4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6CF7-3CCF-41A3-987D-61948DD9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Село Рождествено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Сиротова </a:t>
            </a:r>
            <a:r>
              <a:rPr lang="ru-RU" smtClean="0"/>
              <a:t>Ольга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Рождества пресвятой Богородицы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годы войны Рождествено было оккупировано немецкими фашистами и в нашем селе находился концлагерь.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Бессмертный полк.</a:t>
            </a:r>
            <a:endParaRPr lang="ru-RU" dirty="0"/>
          </a:p>
        </p:txBody>
      </p:sp>
      <p:pic>
        <p:nvPicPr>
          <p:cNvPr id="2050" name="Picture 2" descr="https://pp.userapi.com/c637723/v637723905/44a6f/xayl0takX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6555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2564904"/>
            <a:ext cx="3008313" cy="3312368"/>
          </a:xfrm>
        </p:spPr>
        <p:txBody>
          <a:bodyPr>
            <a:normAutofit/>
          </a:bodyPr>
          <a:lstStyle/>
          <a:p>
            <a:r>
              <a:rPr lang="ru-RU" sz="2000" b="1" i="1" dirty="0"/>
              <a:t>Люблю тебя, мой край родной</a:t>
            </a:r>
            <a:endParaRPr lang="ru-RU" sz="2000" dirty="0"/>
          </a:p>
          <a:p>
            <a:r>
              <a:rPr lang="ru-RU" sz="2000" b="1" i="1" dirty="0"/>
              <a:t>И не ищу красы иной.</a:t>
            </a:r>
            <a:endParaRPr lang="ru-RU" sz="2000" dirty="0"/>
          </a:p>
          <a:p>
            <a:r>
              <a:rPr lang="ru-RU" sz="2000" b="1" i="1" dirty="0"/>
              <a:t>Тебе любовь и силы отдаю</a:t>
            </a:r>
            <a:endParaRPr lang="ru-RU" sz="2000" dirty="0"/>
          </a:p>
          <a:p>
            <a:r>
              <a:rPr lang="ru-RU" sz="2000" b="1" i="1" dirty="0"/>
              <a:t>Всего себя, всю жизнь свою  </a:t>
            </a:r>
            <a:endParaRPr lang="ru-RU" sz="2000" dirty="0"/>
          </a:p>
          <a:p>
            <a:r>
              <a:rPr lang="ru-RU" sz="2000" b="1" i="1" dirty="0"/>
              <a:t>Н. Гумилев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27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Рождествено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/>
              <a:t>Есть в России райский уголок-</a:t>
            </a:r>
            <a:br>
              <a:rPr lang="ru-RU" sz="1600" b="1" dirty="0" smtClean="0"/>
            </a:br>
            <a:r>
              <a:rPr lang="ru-RU" sz="1600" b="1" dirty="0" smtClean="0"/>
              <a:t>Село Рождествено!</a:t>
            </a:r>
            <a:br>
              <a:rPr lang="ru-RU" sz="1600" b="1" dirty="0" smtClean="0"/>
            </a:br>
            <a:r>
              <a:rPr lang="ru-RU" sz="1600" b="1" dirty="0" smtClean="0"/>
              <a:t>Там всё прекрасно с давних пор,</a:t>
            </a:r>
            <a:br>
              <a:rPr lang="ru-RU" sz="1600" b="1" dirty="0" smtClean="0"/>
            </a:br>
            <a:r>
              <a:rPr lang="ru-RU" sz="1600" b="1" dirty="0" smtClean="0"/>
              <a:t>Там все божественно!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Как я хочу опять в Рождествено,</a:t>
            </a:r>
            <a:br>
              <a:rPr lang="ru-RU" sz="1600" b="1" dirty="0" smtClean="0"/>
            </a:br>
            <a:r>
              <a:rPr lang="ru-RU" sz="1600" b="1" dirty="0" smtClean="0"/>
              <a:t>Где храм, приветливый такой,</a:t>
            </a:r>
            <a:br>
              <a:rPr lang="ru-RU" sz="1600" b="1" dirty="0" smtClean="0"/>
            </a:br>
            <a:r>
              <a:rPr lang="ru-RU" sz="1600" b="1" dirty="0" smtClean="0"/>
              <a:t>Стоит спокойно и торжественно </a:t>
            </a:r>
            <a:br>
              <a:rPr lang="ru-RU" sz="1600" b="1" dirty="0" smtClean="0"/>
            </a:br>
            <a:r>
              <a:rPr lang="ru-RU" sz="1600" b="1" dirty="0" smtClean="0"/>
              <a:t>На косогоре над рекой,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Где Оредеж кружит извилисто</a:t>
            </a:r>
            <a:br>
              <a:rPr lang="ru-RU" sz="1600" b="1" dirty="0" smtClean="0"/>
            </a:br>
            <a:r>
              <a:rPr lang="ru-RU" sz="1600" b="1" dirty="0" smtClean="0"/>
              <a:t>Между песчаных берегов,</a:t>
            </a:r>
            <a:br>
              <a:rPr lang="ru-RU" sz="1600" b="1" dirty="0" smtClean="0"/>
            </a:br>
            <a:r>
              <a:rPr lang="ru-RU" sz="1600" b="1" dirty="0" smtClean="0"/>
              <a:t>То разливаясь, то порывисто, -</a:t>
            </a:r>
            <a:br>
              <a:rPr lang="ru-RU" sz="1600" b="1" dirty="0" smtClean="0"/>
            </a:br>
            <a:r>
              <a:rPr lang="ru-RU" sz="1600" b="1" dirty="0" smtClean="0"/>
              <a:t>-Река счастливых детских снов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  <p:pic>
        <p:nvPicPr>
          <p:cNvPr id="24580" name="Picture 4" descr="http://altertravel.ru/images/416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888432" cy="2564904"/>
          </a:xfrm>
          <a:prstGeom prst="rect">
            <a:avLst/>
          </a:prstGeom>
          <a:noFill/>
        </p:spPr>
      </p:pic>
      <p:pic>
        <p:nvPicPr>
          <p:cNvPr id="24582" name="Picture 6" descr="http://mitropolia.spb.ru/images/eventarch/2003/events/0921rozh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47625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293096"/>
            <a:ext cx="3008313" cy="1162050"/>
          </a:xfrm>
        </p:spPr>
        <p:txBody>
          <a:bodyPr/>
          <a:lstStyle/>
          <a:p>
            <a:r>
              <a:rPr lang="ru-RU" dirty="0"/>
              <a:t>Вид нашего села с высоты птичьего полета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ÐÐ°ÑÑÐ¸Ð½ÐºÐ¸ Ð¿Ð¾ Ð·Ð°Ð¿ÑÐ¾ÑÑ ÑÐ¾Ð¶Ð´ÐµÑÑÐ²ÐµÐ½Ð¾ Ð³Ð°ÑÑÐ¸Ð½ÑÐºÐ¸Ð¹ ÑÐ°Ð¹Ð¾Ð½ Ñ Ð²ÑÑÐ¾ÑÑ Ð¿ÑÐ¸ÑÑÐµÐ³Ð¾ Ð¿Ð¾Ð»ÐµÑ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6360707" cy="3744416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ÑÐ¾Ð¶Ð´ÐµÑÑÐ²ÐµÐ½Ð¾ Ð³Ð°ÑÑÐ¸Ð½ÑÐºÐ¸Ð¹ ÑÐ°Ð¹Ð¾Ð½ Ñ Ð²ÑÑÐ¾ÑÑ Ð¿ÑÐ¸ÑÑÐµÐ³Ð¾ Ð¿Ð¾Ð»ÐµÑ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ÐÐ°ÑÑÐ¸Ð½ÐºÐ¸ Ð¿Ð¾ Ð·Ð°Ð¿ÑÐ¾ÑÑ ÑÐ¾Ð¶Ð´ÐµÑÑÐ²ÐµÐ½Ð¾ Ð³Ð°ÑÑÐ¸Ð½ÑÐºÐ¸Ð¹ ÑÐ°Ð¹Ð¾Ð½ ÐºÑÐ°ÑÐ¸Ð²ÑÐµ Ð²Ð¸Ð´Ñ Ð·Ð¸Ð¼Ð¾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456384" cy="3229983"/>
          </a:xfrm>
          <a:prstGeom prst="rect">
            <a:avLst/>
          </a:prstGeom>
          <a:noFill/>
        </p:spPr>
      </p:pic>
      <p:pic>
        <p:nvPicPr>
          <p:cNvPr id="4102" name="Picture 6" descr="https://pp.userapi.com/c631616/v631616751/dc72/WPpJ5m2eRB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888432" cy="2916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420888"/>
            <a:ext cx="2818656" cy="1139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/>
              <a:t>И в любое время года не найти природы красивее, чем в родном крае…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ÐÐ°ÑÑÐ¸Ð½ÐºÐ¸ Ð¿Ð¾ Ð·Ð°Ð¿ÑÐ¾ÑÑ ÑÐ¾Ð¶Ð´ÐµÑÑÐ²ÐµÐ½Ð¾ Ð³Ð°ÑÑÐ¸Ð½ÑÐºÐ¸Ð¹ ÑÐ°Ð¹Ð¾Ð½ ÐºÑÐ°ÑÐ¸Ð²ÑÐµ Ð²Ð¸Ð´Ñ Ð·Ð¸Ð¼Ð¾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4106060" cy="2736304"/>
          </a:xfrm>
          <a:prstGeom prst="rect">
            <a:avLst/>
          </a:prstGeom>
          <a:noFill/>
        </p:spPr>
      </p:pic>
      <p:pic>
        <p:nvPicPr>
          <p:cNvPr id="4104" name="Picture 8" descr="ÐÐ°ÑÑÐ¸Ð½ÐºÐ¸ Ð¿Ð¾ Ð·Ð°Ð¿ÑÐ¾ÑÑ Ð²ÐµÑÐ½Ð° Ð² ÑÐ¾Ð¶Ð´ÐµÑÑÐ²ÐµÐ½Ð¾ Ð³Ð°ÑÑÐ¸Ð½ÑÐºÐ¸Ð¹ ÑÐ°Ð¹Ð¾Ð½"/>
          <p:cNvPicPr>
            <a:picLocks noChangeAspect="1" noChangeArrowheads="1"/>
          </p:cNvPicPr>
          <p:nvPr/>
        </p:nvPicPr>
        <p:blipFill>
          <a:blip r:embed="rId6" cstate="print"/>
          <a:srcRect r="34481"/>
          <a:stretch>
            <a:fillRect/>
          </a:stretch>
        </p:blipFill>
        <p:spPr bwMode="auto">
          <a:xfrm>
            <a:off x="5292080" y="3284984"/>
            <a:ext cx="3168352" cy="321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3008313" cy="1162050"/>
          </a:xfrm>
        </p:spPr>
        <p:txBody>
          <a:bodyPr/>
          <a:lstStyle/>
          <a:p>
            <a:r>
              <a:rPr lang="ru-RU" dirty="0"/>
              <a:t>Наш любимый детский сад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pp.userapi.com/c848736/v848736872/6f15b/2jDtr_XDA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32318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052736"/>
            <a:ext cx="3008313" cy="1162050"/>
          </a:xfrm>
        </p:spPr>
        <p:txBody>
          <a:bodyPr/>
          <a:lstStyle/>
          <a:p>
            <a:r>
              <a:rPr lang="ru-RU" dirty="0" smtClean="0"/>
              <a:t>Рождественская школа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Ð¾Ð¶Ð´ÐµÑÑÐ²ÐµÐ½Ð¾ Ð³Ð°ÑÑÐ¸Ð½ÑÐºÐ¸Ð¹ ÑÐ°Ð¹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872540" cy="2708920"/>
          </a:xfrm>
          <a:prstGeom prst="rect">
            <a:avLst/>
          </a:prstGeom>
          <a:noFill/>
        </p:spPr>
      </p:pic>
      <p:pic>
        <p:nvPicPr>
          <p:cNvPr id="6" name="Содержимое 5" descr="https://pp.userapi.com/c846524/v846524733/d9f0a/b34KDxyuSVw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9220/v849220613/9b9f8/zKvsytAEye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3707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653136"/>
            <a:ext cx="3008313" cy="1162050"/>
          </a:xfrm>
        </p:spPr>
        <p:txBody>
          <a:bodyPr/>
          <a:lstStyle/>
          <a:p>
            <a:r>
              <a:rPr lang="ru-RU" dirty="0" smtClean="0"/>
              <a:t>Самая первая школа в селе </a:t>
            </a:r>
            <a:r>
              <a:rPr lang="ru-RU" dirty="0"/>
              <a:t>Р</a:t>
            </a:r>
            <a:r>
              <a:rPr lang="ru-RU" dirty="0" smtClean="0"/>
              <a:t>ождествено, школа Рукавишниковых</a:t>
            </a:r>
            <a:endParaRPr lang="ru-RU" dirty="0"/>
          </a:p>
        </p:txBody>
      </p:sp>
      <p:pic>
        <p:nvPicPr>
          <p:cNvPr id="5" name="Picture 2" descr="https://pp.userapi.com/c848736/v848736872/6f1c1/WD4pbEP3g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816424" cy="2542693"/>
          </a:xfrm>
          <a:prstGeom prst="rect">
            <a:avLst/>
          </a:prstGeom>
          <a:noFill/>
        </p:spPr>
      </p:pic>
      <p:pic>
        <p:nvPicPr>
          <p:cNvPr id="23554" name="Picture 2" descr="http://www.eco.nw.ru/lib/data/06/7/060706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9"/>
            <a:ext cx="3960440" cy="3192600"/>
          </a:xfrm>
          <a:prstGeom prst="rect">
            <a:avLst/>
          </a:prstGeom>
          <a:noFill/>
        </p:spPr>
      </p:pic>
      <p:pic>
        <p:nvPicPr>
          <p:cNvPr id="23556" name="Picture 4" descr="http://www.bankgorodov.ru/public/photos/organizations/aopefecysuw-58520.jpg"/>
          <p:cNvPicPr>
            <a:picLocks noChangeAspect="1" noChangeArrowheads="1"/>
          </p:cNvPicPr>
          <p:nvPr/>
        </p:nvPicPr>
        <p:blipFill>
          <a:blip r:embed="rId5" cstate="print"/>
          <a:srcRect t="9991" r="22246" b="13411"/>
          <a:stretch>
            <a:fillRect/>
          </a:stretch>
        </p:blipFill>
        <p:spPr bwMode="auto">
          <a:xfrm>
            <a:off x="251520" y="764704"/>
            <a:ext cx="38978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365104"/>
            <a:ext cx="3008313" cy="1378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 </a:t>
            </a:r>
            <a:r>
              <a:rPr lang="ru-RU" dirty="0"/>
              <a:t>из главных достопримечательностей нашего села – музей «Дом В. В. Набокова»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ÑÐ¾Ð¶Ð´ÐµÑÑÐ²ÐµÐ½Ð¾ Ð³Ð°ÑÑÐ¸Ð½ÑÐºÐ¸Ð¹ ÑÐ°Ð¹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5573419" cy="3096344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ÑÐ¾Ð¶Ð´ÐµÑÑÐ²ÐµÐ½Ð¾ Ð³Ð°ÑÑÐ¸Ð½ÑÐºÐ¸Ð¹ ÑÐ°Ð¹Ð¾Ð½"/>
          <p:cNvPicPr>
            <a:picLocks noChangeAspect="1" noChangeArrowheads="1"/>
          </p:cNvPicPr>
          <p:nvPr/>
        </p:nvPicPr>
        <p:blipFill>
          <a:blip r:embed="rId4" cstate="print"/>
          <a:srcRect b="11688"/>
          <a:stretch>
            <a:fillRect/>
          </a:stretch>
        </p:blipFill>
        <p:spPr bwMode="auto">
          <a:xfrm>
            <a:off x="3995936" y="332656"/>
            <a:ext cx="46805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Село Рождествено</vt:lpstr>
      <vt:lpstr>Слайд 2</vt:lpstr>
      <vt:lpstr>Рождествено</vt:lpstr>
      <vt:lpstr>Вид нашего села с высоты птичьего полета </vt:lpstr>
      <vt:lpstr> И в любое время года не найти природы красивее, чем в родном крае… </vt:lpstr>
      <vt:lpstr>Наш любимый детский сад</vt:lpstr>
      <vt:lpstr>Рождественская школа</vt:lpstr>
      <vt:lpstr>Самая первая школа в селе Рождествено, школа Рукавишниковых</vt:lpstr>
      <vt:lpstr> Одна из главных достопримечательностей нашего села – музей «Дом В. В. Набокова» </vt:lpstr>
      <vt:lpstr>Храм Рождества пресвятой Богородицы</vt:lpstr>
      <vt:lpstr>В годы войны Рождествено было оккупировано немецкими фашистами и в нашем селе находился концлагерь.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19</cp:revision>
  <dcterms:created xsi:type="dcterms:W3CDTF">2019-03-16T08:19:19Z</dcterms:created>
  <dcterms:modified xsi:type="dcterms:W3CDTF">2019-04-20T19:08:13Z</dcterms:modified>
</cp:coreProperties>
</file>