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5" r:id="rId6"/>
    <p:sldId id="266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FD3"/>
    <a:srgbClr val="EBDE35"/>
    <a:srgbClr val="D2D54B"/>
    <a:srgbClr val="3BDA20"/>
    <a:srgbClr val="D9EE16"/>
    <a:srgbClr val="E40A1F"/>
    <a:srgbClr val="EB912D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348CA-A13E-49EE-A9A4-7F2B567667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F349-AD80-4DCC-B378-ACF171C1C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00637-1EC0-4A18-AB91-38B5DF6BB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481D-0C4F-40CA-BABF-ADE92EA32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261A7-79F0-4082-88FF-8D994F22F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8FAA2-128D-49D9-90D9-8377CA21F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65DD5-7679-431A-BF13-68B1FB6C4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5A462-983D-4D9E-B5B1-7BD9377D4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ACAD-2EDE-45F1-819B-817D636FA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61F43-AACB-48B7-AF5B-86F3CEB43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C1F7-D555-42CC-83EA-F34267035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812D12-76F0-472C-8F6E-AB585F5A70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350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8902BF-A2D9-47BA-8EB9-72E83BAAF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"/>
            <a:ext cx="5943600" cy="6826624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2" name="гусл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Городские профессиональные сообщества / Наша жизнь / Детский сад №114 г.  Липе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721600" cy="579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C6B97F-7C65-4DA8-80E9-772130EE2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-21566"/>
            <a:ext cx="4846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4CB5C8-DAAC-449A-BA88-C370DDF89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03517"/>
            <a:ext cx="5638800" cy="66509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Городские профессиональные сообщества / Наша жизнь / Детский сад №114 г.  Липе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068874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58" name="Picture 2" descr="Развитие межполушарного взаимодейств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2B2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BD6198-2627-41E3-B968-9CC7C75D4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7317"/>
            <a:ext cx="5105400" cy="6803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Марц</dc:creator>
  <cp:lastModifiedBy>User</cp:lastModifiedBy>
  <cp:revision>13</cp:revision>
  <cp:lastPrinted>1601-01-01T00:00:00Z</cp:lastPrinted>
  <dcterms:created xsi:type="dcterms:W3CDTF">2012-11-04T10:11:08Z</dcterms:created>
  <dcterms:modified xsi:type="dcterms:W3CDTF">2023-01-25T14:39:10Z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