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7" r:id="rId15"/>
    <p:sldId id="278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8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8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9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35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2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1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53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39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3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97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4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44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0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6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33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1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0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5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8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1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7B28D58-DA96-49B2-9EC3-958443DFA654}" type="datetimeFigureOut">
              <a:rPr lang="ru-RU" smtClean="0">
                <a:solidFill>
                  <a:srgbClr val="000000"/>
                </a:solidFill>
              </a:rPr>
              <a:pPr/>
              <a:t>28.10.2019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2BAD8E-B25E-4A20-B2E7-60ABAA6ECCC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9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F104FD1-7F1C-4296-8848-5869A90F87DF}" type="datetimeFigureOut">
              <a:rPr lang="ru-RU" smtClean="0">
                <a:solidFill>
                  <a:srgbClr val="1F2123"/>
                </a:solidFill>
              </a:rPr>
              <a:pPr/>
              <a:t>28.10.2019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F212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3E24A05-FE21-4686-B71E-B6631C019BCC}" type="slidenum">
              <a:rPr lang="ru-RU" smtClean="0">
                <a:solidFill>
                  <a:srgbClr val="1F2123"/>
                </a:solidFill>
              </a:rPr>
              <a:pPr/>
              <a:t>‹#›</a:t>
            </a:fld>
            <a:endParaRPr lang="ru-RU">
              <a:solidFill>
                <a:srgbClr val="1F212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0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16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560840" cy="487409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800" dirty="0" smtClean="0"/>
              <a:t>Краткая презентация</a:t>
            </a:r>
            <a:endParaRPr lang="ru-RU" sz="2800" dirty="0"/>
          </a:p>
          <a:p>
            <a:pPr>
              <a:tabLst>
                <a:tab pos="4140835" algn="l"/>
              </a:tabLst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ОСНОВНОЙ </a:t>
            </a:r>
          </a:p>
          <a:p>
            <a:pPr>
              <a:tabLst>
                <a:tab pos="4140835" algn="l"/>
              </a:tabLst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ОБРАЗОВАТЕЛЬНОЙ ПРОГРАММЫ</a:t>
            </a:r>
            <a:endParaRPr lang="ru-RU" sz="28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>
              <a:tabLst>
                <a:tab pos="4140835" algn="l"/>
              </a:tabLst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ДОШКОЛЬНОГО ОБРАЗОВАНИЯ</a:t>
            </a:r>
          </a:p>
          <a:p>
            <a:pPr>
              <a:tabLst>
                <a:tab pos="4140835" algn="l"/>
              </a:tabLst>
            </a:pP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Муниципального бюджетного дошкольного образовательного учреждения «Детский сад № 3 общеразвивающего вида с приоритетным осуществлением деятельности по социально – личностному развитию детей»</a:t>
            </a:r>
            <a:endParaRPr lang="ru-RU" sz="28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25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Работа по ОО «Социально – коммуникативное развитие» строится с учетом содержания, определенного в  основной образовательной программе дошкольного образования «От рождения до школы». Основные тематические блоки ОО «Социально – коммуникативное развитие»: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Социализация, развитие общения, нравственное воспитание;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Ребенок в семье и сообществе;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Самообслуживание, самостоятельность, трудовое воспитание;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Формирование основ безопасности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С целью реализации приоритетного направления – «Социально – личностное развитие детей» - в МБДОУ реализуются следующие парциальные программы социально – личностной направленности: 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«Я, ты, мы» Князева, Стеркина;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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«Азбука общения» Шипицына;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«Я – человек» Козлова</a:t>
            </a:r>
            <a:endParaRPr lang="ru-RU" sz="1400" dirty="0">
              <a:ea typeface="Calibri"/>
              <a:cs typeface="Times New Roman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>Содержание образовательной деятельности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> в соответствии с направлениями развития детей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8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Работа по ОО «Познавательное развитие» строится с учетом содержания, определенного в  основной образовательной программе дошкольного образования «От рождения до школы». Основные тематические блоки ОО «Познавательное развитие»: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Формирование элементарных математических представлений;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Развитие познавательно – исследовательской деятельности;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Ознакомление с предметным окружением;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Ознакомление с социальным миром;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Ознакомление с миром природы.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Работа по ОО «Речевое развитие» строится с учетом содержания, определенного в  основной образовательной программе дошкольного образования «От рождения до школы». Основные тематические блоки ОО «Речевое развитие»:</a:t>
            </a:r>
            <a:endParaRPr lang="ru-RU" sz="14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Развитие речи;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Приобщение к художественной литературе;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4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Работа по ОО «Художественно – эстетическое развитие» строится с учетом содержания, определенного в  основной образовательной программе дошкольного образования «От рождения до школы». Основные тематические блоки ОО «Художественно – эстетическое развитие»:</a:t>
            </a:r>
            <a:endParaRPr lang="ru-RU" sz="14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Приобщение к искусству;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Изобразительная деятельность;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Конструктивно – модельная деятельность;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Музыкальная деятельность;</a:t>
            </a:r>
            <a:endParaRPr lang="ru-RU" sz="1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Работа по ОО «Физическое развитие» строится с учетом содержания, определенного в  основной образовательной программе дошкольного образования «От рождения до школы». Основные тематические блоки ОО «Физическое развитие»:</a:t>
            </a:r>
            <a:endParaRPr lang="ru-RU" sz="1400" dirty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Формирование начальных представлений о ЗОЖ;</a:t>
            </a:r>
            <a:endParaRPr lang="ru-RU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 smtClean="0">
                <a:effectLst/>
                <a:latin typeface="Times New Roman"/>
                <a:ea typeface="Calibri"/>
                <a:cs typeface="Times New Roman"/>
              </a:rPr>
              <a:t>Физическая культура;</a:t>
            </a:r>
            <a:endParaRPr lang="ru-RU" sz="1400" dirty="0">
              <a:ea typeface="Calibri"/>
              <a:cs typeface="Times New Roman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9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2008"/>
          </a:xfrm>
        </p:spPr>
        <p:txBody>
          <a:bodyPr>
            <a:normAutofit fontScale="90000"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7992888" cy="6624736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Дошкольное образование в МБДОУ «Детский сад № 3 общеразвивающего вида» осуществляется в соответствии </a:t>
            </a:r>
            <a:r>
              <a:rPr lang="ru-RU" dirty="0" smtClean="0">
                <a:latin typeface="Times New Roman"/>
                <a:ea typeface="Times New Roman"/>
              </a:rPr>
              <a:t>с основной образовательной программой </a:t>
            </a:r>
            <a:r>
              <a:rPr lang="ru-RU" smtClean="0">
                <a:latin typeface="Times New Roman"/>
                <a:ea typeface="Times New Roman"/>
              </a:rPr>
              <a:t>дошкольного образования, </a:t>
            </a:r>
            <a:r>
              <a:rPr lang="ru-RU" dirty="0">
                <a:latin typeface="Times New Roman"/>
                <a:ea typeface="Times New Roman"/>
              </a:rPr>
              <a:t>разработанной в соответствии с Федеральным государственным образовательным стандартом дошкольного образования, примерной основной образовательной программой дошкольного образования, одобренной решением федерального учебно – методического объединения по общему образованию (протокол от 20 мая 2015 г. № 2/15), основной образовательной </a:t>
            </a:r>
            <a:r>
              <a:rPr lang="ru-RU" dirty="0" smtClean="0">
                <a:latin typeface="Times New Roman"/>
                <a:ea typeface="Times New Roman"/>
              </a:rPr>
              <a:t>программой </a:t>
            </a:r>
            <a:r>
              <a:rPr lang="ru-RU" dirty="0">
                <a:latin typeface="Times New Roman"/>
                <a:ea typeface="Times New Roman"/>
              </a:rPr>
              <a:t>«От рождения до школы» под редакцией Н.Е. Вераксы, Т.С. Комаровой, М.А. Васильевой и с использованием парциальных программ социально – личностной направленности «Я, ты, мы» авторы О.Л. Князева, Р.Б. Стеркина,  «Азбука общения» автор Шипицына Л.М</a:t>
            </a:r>
            <a:r>
              <a:rPr lang="ru-RU" dirty="0" smtClean="0">
                <a:latin typeface="Times New Roman"/>
                <a:ea typeface="Times New Roman"/>
              </a:rPr>
              <a:t>. и др.. 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Основная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дошкольного образования «От рождения до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школы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под редакцией Н.Е. Вераксы, Т.С. Комаровой, М.А. Васильевой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Парциальные программы социальной направленности: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«Я, ты, мы»;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«Я – человек»;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«Азбука общения»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етсад\Desktop\DSC01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1656184" cy="19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42339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Личностно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ориентированные технологии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4032448" cy="4536504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Личностно-ориентированные технологии ставят в центр всей системы дошкольного образования личность ребенка, обеспечение комфортных условий в семье и дошкольном учреждении, бесконфликтных и безопасных условий ее развития, реализация имеющихся природных потенциалов.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98" y="1869388"/>
            <a:ext cx="1343086" cy="1848549"/>
          </a:xfrm>
        </p:spPr>
      </p:pic>
      <p:pic>
        <p:nvPicPr>
          <p:cNvPr id="1026" name="Picture 2" descr="C:\Users\An\Desktop\я ты м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5"/>
            <a:ext cx="1539946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\Desktop\я челове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94" y="2593583"/>
            <a:ext cx="1899330" cy="267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ВЗАИМОДЕЙСТВИЕ ДОУ С СЕМЬЕЙ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Активное вовлечение родителей в воспитательно – образовательный процесс ДОУ</a:t>
            </a:r>
          </a:p>
          <a:p>
            <a:pPr marL="0" indent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Изучение отношения педагогов и родителей к различным вопросам воспитания, обучения, развития детей.	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Знакомство педагогов и родителей с лучшим опытом воспитания в детском саду и семье; с трудностями семейного и общественного воспитания.	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Информирование друг друга об актуальных задачах воспитания и обучения детей и о возможностях детского сада и семьи в решении данных задач. 	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в детском саду условий для разнообразного по содержанию и формам сотрудничества.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Привлечение семей воспитанников к участию в совместных с педагогами мероприятиях.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Поощрение родителей за внимательное отношение к разнообразным  стремлением и потребностям  ребенка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НАПРАВЛЕНИЯ ВЗАИМОДЕЙСТВИЯ С СЕМЬЕЙ</a:t>
            </a:r>
          </a:p>
          <a:p>
            <a:pPr marL="0" indent="0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Взаимопознание и взаимоинформирование 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Непрерывное образование воспитывающих взрослых	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педагогов, родителей, детей</a:t>
            </a:r>
          </a:p>
          <a:p>
            <a:pPr marL="0" indent="0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СЕМЬЕЙ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Стенды	Анкетирование	Беседы	Социологический опрос	      Родительские собрания	</a:t>
            </a: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Мастер - классы	       Консультирование	Оформление информационных  уголков	</a:t>
            </a: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Выставка творческих работ       Совместные развлечения и праздники	Творческие  домашние задания</a:t>
            </a:r>
          </a:p>
          <a:p>
            <a:pPr marL="0" indent="0" algn="ctr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Работа консультационного пункта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2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Wingdings"/>
              <a:buChar char=""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Основная образовательная программа разработана в соответствии с основными нормативно-правовыми документами по дошкольному воспитанию: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Федеральный закон от 29.12.2012  № 273-ФЗ  «Об образовании в Российской Федерации»;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 Федеральный государственный образовательный стандарт дошкольного образования (Утвержден приказом Министерства образования и науки Российской Федерации от 17 октября 2013 г. N 1155);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 «Порядок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(приказ Министерства образования и науки РФ от 30 августа 2013 года №1014 г. Москва);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 Санитарно-эпидемиологические требования к устройству, содержанию и организации режима работы  дошкольных образовательных организаций» (Утверждены постановлением Главного государственного санитарного врача Российской  от 15 мая 2013 года №26  «Об утверждении САНПИН» 2.4.3049-13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Wingdings"/>
              <a:buChar char=""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Образовательная программа направлена на дошкольное образование детей с 2 до 7 лет. Срок освоения программы – 5 лет.</a:t>
            </a:r>
            <a:endParaRPr lang="ru-RU" sz="1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0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>
            <a:normAutofit fontScale="90000"/>
          </a:bodyPr>
          <a:lstStyle/>
          <a:p>
            <a:pPr marL="683895"/>
            <a:r>
              <a:rPr lang="ru-RU" sz="1800" b="1" u="sng" dirty="0" smtClean="0">
                <a:effectLst/>
                <a:latin typeface="Times New Roman"/>
                <a:ea typeface="Times New Roman"/>
              </a:rPr>
              <a:t>Цели  и задачи 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800" b="1" u="sng" dirty="0" smtClean="0">
                <a:effectLst/>
                <a:latin typeface="Times New Roman"/>
                <a:ea typeface="Times New Roman"/>
              </a:rPr>
              <a:t>деятельности образовательного учреждения 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800" b="1" u="sng" dirty="0" smtClean="0">
                <a:effectLst/>
                <a:latin typeface="Times New Roman"/>
                <a:ea typeface="Times New Roman"/>
              </a:rPr>
              <a:t>по реализации образовательной программы дошкольного образования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7992888" cy="475252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Основная образовательная программа, согласно федеральному государственному образовательному стандарту дошкольного образования, направлена на:</a:t>
            </a:r>
            <a:endParaRPr lang="ru-RU" sz="18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8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 </a:t>
            </a:r>
            <a:endParaRPr lang="ru-RU" sz="18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Создание развивающей образовательной среды, которая представляет собой систему условий социализации и индивидуализации детей.</a:t>
            </a:r>
            <a:endParaRPr lang="ru-RU" sz="18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114109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 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35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400" b="1" u="sng" dirty="0" smtClean="0">
                <a:effectLst/>
                <a:latin typeface="Times New Roman"/>
                <a:ea typeface="Times New Roman"/>
              </a:rPr>
              <a:t>Цель: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           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Обеспечить построение целостного образовательного процесса,  направленного на полноценное разностороннее развитие ребенка – социально-коммуникативное, познавательное, речевое, художественно-эстетическое, физическое – в соответствии с ФГОС ДО.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1600" b="1" u="sng" dirty="0" smtClean="0">
                <a:effectLst/>
                <a:latin typeface="Times New Roman"/>
                <a:ea typeface="Times New Roman"/>
              </a:rPr>
              <a:t>Задачи: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Осуществлять целостный подход к укреплению здоровья детей, обеспечению их психического благополучия, а также формированию у дошкольников ответственности за свое здоровье. </a:t>
            </a:r>
          </a:p>
          <a:p>
            <a:pPr marL="485775" indent="0" algn="just">
              <a:spcAft>
                <a:spcPts val="0"/>
              </a:spcAft>
              <a:buNone/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Создать условия, способствующие углублению и расширению области ключевых социальных компетентностей детей дошкольного возраста в процессе организации различных видов детской деятельности.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Создать единый социокультурный контекст воспитания и обучения в дошкольном учреждении и семье с целью полноценного развития ребенка.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Создать условия для апробации примерной основной общеобразовательной программы «От рождения до школы» под редакцией  Н.Е. Вераксы, Т.С. Комаровой, М.А. Васильевой.  Разработать систему комплексно-тематического планирования реализации образовательных областей.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Внедрять в практику работы МБДОУ современные развивающие технологии.</a:t>
            </a:r>
          </a:p>
          <a:p>
            <a:pPr marL="563880" indent="0" algn="just">
              <a:spcAft>
                <a:spcPts val="0"/>
              </a:spcAft>
              <a:buNone/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L="563880" indent="0" algn="just">
              <a:spcAft>
                <a:spcPts val="0"/>
              </a:spcAft>
              <a:buNone/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 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pPr marL="563880" indent="0" algn="just">
              <a:spcAft>
                <a:spcPts val="0"/>
              </a:spcAft>
              <a:buNone/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 </a:t>
            </a:r>
            <a:endParaRPr lang="ru-RU" sz="1200" dirty="0" smtClean="0">
              <a:effectLst/>
              <a:latin typeface="Times New Roman"/>
              <a:ea typeface="Times New Roman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/>
                <a:latin typeface="Times New Roman"/>
                <a:ea typeface="Times New Roman"/>
              </a:rPr>
              <a:t> С целью эффективной реализации этих направлений МБДОУ ставит перед собой  следующие цель и задачи: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 fontScale="90000"/>
          </a:bodyPr>
          <a:lstStyle/>
          <a:p>
            <a:pPr marL="900430" indent="-900430"/>
            <a:r>
              <a:rPr lang="ru-RU" sz="1800" b="1" u="sng" dirty="0" smtClean="0">
                <a:effectLst/>
                <a:latin typeface="Times New Roman"/>
                <a:ea typeface="Times New Roman"/>
              </a:rPr>
              <a:t>Возрастные особенности контингента детей,  </a:t>
            </a:r>
            <a:br>
              <a:rPr lang="ru-RU" sz="1800" b="1" u="sng" dirty="0" smtClean="0">
                <a:effectLst/>
                <a:latin typeface="Times New Roman"/>
                <a:ea typeface="Times New Roman"/>
              </a:rPr>
            </a:br>
            <a:r>
              <a:rPr lang="ru-RU" sz="1800" b="1" u="sng" dirty="0" smtClean="0">
                <a:effectLst/>
                <a:latin typeface="Times New Roman"/>
                <a:ea typeface="Times New Roman"/>
              </a:rPr>
              <a:t> воспитывающихся в  образовательном учреждении.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600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340768"/>
            <a:ext cx="7236792" cy="4785395"/>
          </a:xfrm>
        </p:spPr>
        <p:txBody>
          <a:bodyPr>
            <a:normAutofit fontScale="62500" lnSpcReduction="20000"/>
          </a:bodyPr>
          <a:lstStyle/>
          <a:p>
            <a:pPr marL="793115" algn="ctr">
              <a:spcAft>
                <a:spcPts val="0"/>
              </a:spcAft>
            </a:pPr>
            <a:r>
              <a:rPr lang="ru-RU" b="1" u="sng" dirty="0">
                <a:latin typeface="Times New Roman"/>
                <a:ea typeface="Times New Roman"/>
              </a:rPr>
              <a:t>МБДОУ обеспечивает воспитание , обучение и развитие детей в возрасте от 2 до 7 лет</a:t>
            </a:r>
            <a:endParaRPr lang="ru-RU" sz="2000" dirty="0">
              <a:latin typeface="Times New Roman"/>
              <a:ea typeface="Times New Roman"/>
            </a:endParaRPr>
          </a:p>
          <a:p>
            <a:pPr marL="793115" algn="ctr">
              <a:spcAft>
                <a:spcPts val="0"/>
              </a:spcAft>
            </a:pPr>
            <a:r>
              <a:rPr lang="ru-RU" b="1" u="sng" dirty="0">
                <a:latin typeface="Times New Roman"/>
                <a:ea typeface="Times New Roman"/>
              </a:rPr>
              <a:t>- Возрастные особенности психического развития детей раннего возраста</a:t>
            </a:r>
            <a:endParaRPr lang="ru-RU" sz="2000" dirty="0">
              <a:latin typeface="Times New Roman"/>
              <a:ea typeface="Times New Roman"/>
            </a:endParaRPr>
          </a:p>
          <a:p>
            <a:pPr marL="793115" algn="ctr">
              <a:spcAft>
                <a:spcPts val="0"/>
              </a:spcAft>
            </a:pPr>
            <a:r>
              <a:rPr lang="ru-RU" b="1" u="sng" dirty="0">
                <a:latin typeface="Times New Roman"/>
                <a:ea typeface="Times New Roman"/>
              </a:rPr>
              <a:t>(от 2 до 3 лет)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Основной вид деятельности – предметная деятельность.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Общение ребенка со взрослым – ситуативно – деловое;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Основной тип мышления – наглядно – действенное;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Развиваются орудийные действия;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Ребенок выполняет простые словесные просьбы взрослого;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Развивается активная сторона речи;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Речь становится средством общения ребенка со сверстниками;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Игра носит процессуальный характер, главное в ней – действия, которые совершаются с игровыми предметами, приближенными к реальным;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Появляются действия с предметами – заместителями;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Начинает складываться произвольность поведения;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Формируется образ Я.</a:t>
            </a:r>
            <a:endParaRPr lang="ru-RU" sz="2000" dirty="0">
              <a:latin typeface="Times New Roman"/>
              <a:ea typeface="Times New Roman"/>
            </a:endParaRPr>
          </a:p>
          <a:p>
            <a:pPr marL="12503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marL="12503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052736"/>
            <a:ext cx="7989782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1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908720"/>
            <a:ext cx="7919318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4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908720"/>
            <a:ext cx="6656715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3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836712"/>
            <a:ext cx="7048094" cy="526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0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4_Волн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171</TotalTime>
  <Words>838</Words>
  <Application>Microsoft Office PowerPoint</Application>
  <PresentationFormat>Экран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Кнопка</vt:lpstr>
      <vt:lpstr>24_Волна</vt:lpstr>
      <vt:lpstr>Презентация PowerPoint</vt:lpstr>
      <vt:lpstr>Презентация PowerPoint</vt:lpstr>
      <vt:lpstr>Цели  и задачи  деятельности образовательного учреждения  по реализации образовательной программы дошкольного образования</vt:lpstr>
      <vt:lpstr> С целью эффективной реализации этих направлений МБДОУ ставит перед собой  следующие цель и задачи:</vt:lpstr>
      <vt:lpstr>Возрастные особенности контингента детей,    воспитывающихся в  образовательном учреждении.   </vt:lpstr>
      <vt:lpstr>Презентация PowerPoint</vt:lpstr>
      <vt:lpstr>Презентация PowerPoint</vt:lpstr>
      <vt:lpstr>Презентация PowerPoint</vt:lpstr>
      <vt:lpstr>Презентация PowerPoint</vt:lpstr>
      <vt:lpstr> Содержание образовательной деятельности  в соответствии с направлениями развития детей   </vt:lpstr>
      <vt:lpstr>Презентация PowerPoint</vt:lpstr>
      <vt:lpstr>Презентация PowerPoint</vt:lpstr>
      <vt:lpstr>Презентация PowerPoint</vt:lpstr>
      <vt:lpstr>Личностно — ориентированные технологии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Детсад</dc:creator>
  <cp:lastModifiedBy>Детсад</cp:lastModifiedBy>
  <cp:revision>19</cp:revision>
  <dcterms:created xsi:type="dcterms:W3CDTF">2015-04-28T10:28:17Z</dcterms:created>
  <dcterms:modified xsi:type="dcterms:W3CDTF">2019-10-28T10:49:49Z</dcterms:modified>
</cp:coreProperties>
</file>