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4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3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5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5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0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8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4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3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7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6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4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5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CDCC4D-9EDD-440C-B5EB-274A53C5C423}" type="datetimeFigureOut">
              <a:rPr lang="ru-RU" smtClean="0"/>
              <a:t>01.10.20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4F44CC1-7472-4B3F-A0BA-55915D24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321" y="643942"/>
            <a:ext cx="8825658" cy="784931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«БОЛЬШЕКОЛПАНСКАЯ СОШ» СТРУКТУРНОЕ ПОДРАЗДЕЛЕНИЕ – ДОШКОЛЬНОЕ ОТДЕЛЕНИЕ.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473" y="1892512"/>
            <a:ext cx="8825658" cy="42378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познавательной направленности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Большие </a:t>
            </a: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колпаны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1" y="4173114"/>
            <a:ext cx="2951700" cy="1957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6" y="4173114"/>
            <a:ext cx="2935845" cy="19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1" y="2678806"/>
            <a:ext cx="3923763" cy="3361385"/>
          </a:xfrm>
        </p:spPr>
      </p:pic>
      <p:sp>
        <p:nvSpPr>
          <p:cNvPr id="6" name="Прямоугольник 5"/>
          <p:cNvSpPr/>
          <p:nvPr/>
        </p:nvSpPr>
        <p:spPr>
          <a:xfrm>
            <a:off x="180304" y="2838374"/>
            <a:ext cx="7748788" cy="3525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12065" lvl="0" indent="-342900" algn="just" fontAlgn="base">
              <a:lnSpc>
                <a:spcPct val="111000"/>
              </a:lnSpc>
              <a:spcAft>
                <a:spcPts val="18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востребованность расширения спектра образовательных услуг и обеспечения вариативных форм дошкольного образования;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расширение сферы личностного развития детей дошкольного возраста, в том числе в  естественнонаучном направлении;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необходимость увеличения масштаба применения игровых, компьютерных  технологий в образовательном процессе;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19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требования  муниципальной и региональной политики в сфере дошкольного образования – развитие основ технического творчества (конструирование и образовательная робототехника) и формирование технических умений детей в условиях модернизации дошкольного образования;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19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недостаточно опыта системной работы по развитию технического творчества детей дошкольного возраста посредством использования LEGO-конструктора и  робототехники;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отсутствие методического обеспечения формирования основ технического творчества, навыков начального программирования. </a:t>
            </a:r>
            <a:endParaRPr lang="ru-RU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LEGO - конструирования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2603500"/>
            <a:ext cx="11539470" cy="4254500"/>
          </a:xfrm>
          <a:solidFill>
            <a:schemeClr val="tx2"/>
          </a:solidFill>
        </p:spPr>
        <p:txBody>
          <a:bodyPr/>
          <a:lstStyle/>
          <a:p>
            <a:pPr marL="7620" marR="12065" indent="-6350" algn="ctr">
              <a:lnSpc>
                <a:spcPct val="111000"/>
              </a:lnSpc>
              <a:spcAft>
                <a:spcPts val="75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 дошкольников творческо-конструктивных способностей и познавательной активности посредством образовательных конструкторов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робототехники.</a:t>
            </a:r>
          </a:p>
          <a:p>
            <a:pPr marL="7620" marR="12065" indent="-6350" algn="just">
              <a:lnSpc>
                <a:spcPct val="111000"/>
              </a:lnSpc>
              <a:spcAft>
                <a:spcPts val="2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6" y="3572243"/>
            <a:ext cx="4584879" cy="29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сравнивать предметы по форме, размеру, цвету, находить закономерности, отличия и общие черты в конструкциях;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видеть конструкцию конкретного объекта, анализировать ее основные части;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постановки технической задачи, собирать и изучать нужную информацию, находить конкретное решение задачи и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12065" indent="-6350" algn="just">
              <a:lnSpc>
                <a:spcPct val="111000"/>
              </a:lnSpc>
              <a:spcAft>
                <a:spcPts val="7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 осуществлять свой творческий замысел; 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осуществлять анализ и оценку проделанной работы; 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личностные и волевые качества (самостоятельность, инициативность, усидчивость, терпение, самоконтроль);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9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831"/>
            <a:ext cx="11578107" cy="348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065" lvl="0" indent="-342900" algn="just">
              <a:lnSpc>
                <a:spcPct val="111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оспитательные:</a:t>
            </a:r>
            <a:endParaRPr lang="ru-RU" sz="1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способности и навыки межличностного общения;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сотрудничества при работе в коллективе, в команде, малой группе; </a:t>
            </a:r>
          </a:p>
          <a:p>
            <a:pPr marL="342900" marR="12065" lvl="0" indent="-342900" algn="just" fontAlgn="base">
              <a:lnSpc>
                <a:spcPct val="113000"/>
              </a:lnSpc>
              <a:spcAft>
                <a:spcPts val="4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основы безопасности собственной жизнедеятельности и окружающих 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при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конструировании робототехнических моделей;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собственному труду, труду других людей и его результатам; </a:t>
            </a:r>
          </a:p>
          <a:p>
            <a:pPr marL="342900" marR="12065" lvl="0" indent="-342900" algn="just">
              <a:lnSpc>
                <a:spcPct val="111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ru-RU" sz="16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основными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деталями 	LEGO-конструктора, 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конструкций;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создавать различные конструкции по образцу, схеме, рисунку, условиям, словесной инструкции;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первичные представления о конструкциях, простейших основах механики и робототехники;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основным приемам сборки и программирования робототехнических средств, составлять таблицы для отображения и анализа данных.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3711991"/>
            <a:ext cx="4584879" cy="30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программы: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89031"/>
            <a:ext cx="11462197" cy="4468969"/>
          </a:xfrm>
        </p:spPr>
        <p:txBody>
          <a:bodyPr>
            <a:noAutofit/>
          </a:bodyPr>
          <a:lstStyle/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(амплификация) детского развития;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систематичность и последовательность («от простого к сложному»);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наглядность (иллюстративное изображение изучаемых объектов и понятий);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(поэтапное изучение материала, преподнесение  его последовательными блоками и частями, соответственно возрастным и индивидуальным особенностям);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 (НОД и совместная деятельность);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практико-ориентированной деятельности;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познавательных интересов и действий в  практик ориентированной деятельности;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(соответствие условий, требований, методов возрасту и особенностям развития). </a:t>
            </a: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материальное осуществление творческого замысла.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5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03796"/>
            <a:ext cx="8761413" cy="276835"/>
          </a:xfrm>
        </p:spPr>
        <p:txBody>
          <a:bodyPr/>
          <a:lstStyle/>
          <a:p>
            <a:pPr marL="351155" marR="2225675" indent="-359410" algn="ctr">
              <a:lnSpc>
                <a:spcPct val="111000"/>
              </a:lnSpc>
              <a:spcAft>
                <a:spcPts val="75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освоения  Программы дети будут: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225675" lvl="0" algn="just">
              <a:lnSpc>
                <a:spcPct val="111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  <a:endParaRPr lang="ru-RU" sz="2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детали LEGO-конструктора (назначение, особенности);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простейшие основы механики (устойчивость конструкций,  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прочность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соединения, виды соединения деталей механизма);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конструкций: плоские, объёмные, неподвижное и подвижное соединение деталей;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технологическую последовательность изготовления несложных конструкций. 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5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180305"/>
            <a:ext cx="7907628" cy="288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065" lvl="0" indent="-342900" algn="just">
              <a:lnSpc>
                <a:spcPct val="111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уметь: </a:t>
            </a:r>
            <a:endParaRPr lang="ru-RU" sz="1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подбор деталей, необходимых для конструирования (по виду      и цвету).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конструировать, ориентируясь на образец и  пошаговую схему изготовления конструкции; 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 и планировать предстоящую практическую работу;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определять количество деталей в конструкции моделей;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реализовывать творческий замысел;  </a:t>
            </a:r>
          </a:p>
          <a:p>
            <a:pPr marL="342900" marR="12065" lvl="0" indent="-342900" algn="just" fontAlgn="base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качества результатов собственной практик ориентированной деятельности. </a:t>
            </a:r>
            <a:endParaRPr lang="ru-RU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70" y="3566160"/>
            <a:ext cx="49377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28788"/>
            <a:ext cx="4962326" cy="3309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3" y="128788"/>
            <a:ext cx="5584642" cy="330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111691"/>
            <a:ext cx="10181621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479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 (конференц-зал)</vt:lpstr>
      <vt:lpstr>МБОУ «БОЛЬШЕКОЛПАНСКАЯ СОШ» СТРУКТУРНОЕ ПОДРАЗДЕЛЕНИЕ – ДОШКОЛЬНОЕ ОТДЕЛЕНИЕ.</vt:lpstr>
      <vt:lpstr>Актуальность программы</vt:lpstr>
      <vt:lpstr>Цель LEGO - конструирования</vt:lpstr>
      <vt:lpstr>Задачи программы:</vt:lpstr>
      <vt:lpstr>Презентация PowerPoint</vt:lpstr>
      <vt:lpstr>Принципы программы:</vt:lpstr>
      <vt:lpstr>В результате освоения  Программы дети будут: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«БОЛЬШЕКОЛПАНСКАЯ СОШ» СТРУКТУРНОЕ ПОДРАЗДЕЛЕНИЕ – ДОШКОЛЬНОЕ ОТДЕЛЕНИЕ.</dc:title>
  <dc:creator>Пользователь Windows</dc:creator>
  <cp:lastModifiedBy>user</cp:lastModifiedBy>
  <cp:revision>10</cp:revision>
  <dcterms:created xsi:type="dcterms:W3CDTF">2020-09-20T17:15:23Z</dcterms:created>
  <dcterms:modified xsi:type="dcterms:W3CDTF">2020-10-01T13:50:57Z</dcterms:modified>
</cp:coreProperties>
</file>