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57" r:id="rId3"/>
    <p:sldId id="258" r:id="rId4"/>
    <p:sldId id="269" r:id="rId5"/>
    <p:sldId id="272" r:id="rId6"/>
    <p:sldId id="273" r:id="rId7"/>
    <p:sldId id="271" r:id="rId8"/>
    <p:sldId id="265" r:id="rId9"/>
    <p:sldId id="260" r:id="rId10"/>
    <p:sldId id="263" r:id="rId11"/>
    <p:sldId id="266" r:id="rId12"/>
    <p:sldId id="259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73D0B8-F7BC-46A4-B5E5-3B2E967DFB2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8CAD5D-DA67-4FB8-85C6-D94E24DB7A4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1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0B8-F7BC-46A4-B5E5-3B2E967DFB2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AD5D-DA67-4FB8-85C6-D94E24DB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1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0B8-F7BC-46A4-B5E5-3B2E967DFB2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AD5D-DA67-4FB8-85C6-D94E24DB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1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0B8-F7BC-46A4-B5E5-3B2E967DFB2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AD5D-DA67-4FB8-85C6-D94E24DB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7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0B8-F7BC-46A4-B5E5-3B2E967DFB2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AD5D-DA67-4FB8-85C6-D94E24DB7A4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49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0B8-F7BC-46A4-B5E5-3B2E967DFB2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AD5D-DA67-4FB8-85C6-D94E24DB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0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0B8-F7BC-46A4-B5E5-3B2E967DFB2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AD5D-DA67-4FB8-85C6-D94E24DB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5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0B8-F7BC-46A4-B5E5-3B2E967DFB2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AD5D-DA67-4FB8-85C6-D94E24DB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1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0B8-F7BC-46A4-B5E5-3B2E967DFB2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AD5D-DA67-4FB8-85C6-D94E24DB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0B8-F7BC-46A4-B5E5-3B2E967DFB2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AD5D-DA67-4FB8-85C6-D94E24DB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0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0B8-F7BC-46A4-B5E5-3B2E967DFB2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AD5D-DA67-4FB8-85C6-D94E24DB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4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E73D0B8-F7BC-46A4-B5E5-3B2E967DFB2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38CAD5D-DA67-4FB8-85C6-D94E24DB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5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Знакомство с </a:t>
            </a:r>
            <a:r>
              <a:rPr lang="ru-RU" dirty="0" err="1" smtClean="0">
                <a:solidFill>
                  <a:srgbClr val="002060"/>
                </a:solidFill>
              </a:rPr>
              <a:t>гатчиной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041769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Выполнили: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Учитель-дефектолог - Полякова Л.М..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Прохорова Л.А.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МБДОУ «Детский сад №12 компенсирующего  вида»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9" b="12198"/>
          <a:stretch/>
        </p:blipFill>
        <p:spPr>
          <a:xfrm>
            <a:off x="6220495" y="2479106"/>
            <a:ext cx="5576553" cy="389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29231" y="4618977"/>
            <a:ext cx="3082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нашем городе много парков, которые создавали мастера — садоводы. Как прекрасны пригорки и зелёные холмы, тенистые рощи и солнечные полянки.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7"/>
          <a:stretch/>
        </p:blipFill>
        <p:spPr>
          <a:xfrm>
            <a:off x="445204" y="552531"/>
            <a:ext cx="5598063" cy="385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8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809" y="1338445"/>
            <a:ext cx="45634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чудо-замок, между прочим,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ныне потрясает взгляд: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глубине оврага ручеёк бежит;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всегда безмолвный, гордый и печальный Замок одинокий над водой стоит.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3099298"/>
            <a:ext cx="3963625" cy="270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23" y="1607246"/>
            <a:ext cx="6700236" cy="483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04876" y="427241"/>
            <a:ext cx="5445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Приоратский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дворец 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3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335125" cy="799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Найдите Гатчину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http://tapenik.ru/dizain/boy_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5" y="4037827"/>
            <a:ext cx="2030201" cy="25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905"/>
          <a:stretch/>
        </p:blipFill>
        <p:spPr>
          <a:xfrm>
            <a:off x="1143000" y="1577814"/>
            <a:ext cx="3589520" cy="222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15" y="4037827"/>
            <a:ext cx="3611916" cy="225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1"/>
          <a:stretch/>
        </p:blipFill>
        <p:spPr>
          <a:xfrm>
            <a:off x="6543831" y="1609569"/>
            <a:ext cx="3647104" cy="2259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5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ерб гатч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25" y="2027998"/>
            <a:ext cx="2173534" cy="273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ev.trinet.ru/upload/iblock/fba/fbab1e7b11e601fddfea4a2962a03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0" y="1886005"/>
            <a:ext cx="2611416" cy="274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ullhdoboi.ru/_ph/11/8354527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r="28865" b="6901"/>
          <a:stretch/>
        </p:blipFill>
        <p:spPr bwMode="auto">
          <a:xfrm>
            <a:off x="7933386" y="1859286"/>
            <a:ext cx="2524259" cy="30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32801" y="745833"/>
            <a:ext cx="49493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Узнай герб Гатчины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49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626" y="414728"/>
            <a:ext cx="9982268" cy="1356360"/>
          </a:xfrm>
        </p:spPr>
        <p:txBody>
          <a:bodyPr/>
          <a:lstStyle/>
          <a:p>
            <a:pPr algn="ctr"/>
            <a:r>
              <a:rPr lang="ru-RU" dirty="0" smtClean="0"/>
              <a:t>Знакомство  с музеем истории города Гатчины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55" y="1771088"/>
            <a:ext cx="3028950" cy="40488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81" y="1768624"/>
            <a:ext cx="3040323" cy="4053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3" y="1771089"/>
            <a:ext cx="3313200" cy="4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4560"/>
          <a:stretch>
            <a:fillRect/>
          </a:stretch>
        </p:blipFill>
        <p:spPr>
          <a:xfrm>
            <a:off x="4101180" y="391019"/>
            <a:ext cx="7486067" cy="589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9430" y="1349114"/>
            <a:ext cx="3072983" cy="436588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азвание произошло от старинных слов: «гать» и «чинная», где «гать» - болото, а «чинная» - хорошая, т. е. хорошая дорога через болото.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такое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место существовало между Черным и Белым озерами, где сейчас проходит по мосту автомобильная дорога</a:t>
            </a:r>
          </a:p>
        </p:txBody>
      </p:sp>
    </p:spTree>
    <p:extLst>
      <p:ext uri="{BB962C8B-B14F-4D97-AF65-F5344CB8AC3E}">
        <p14:creationId xmlns:p14="http://schemas.microsoft.com/office/powerpoint/2010/main" val="27843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23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50" y="1097280"/>
            <a:ext cx="4030070" cy="537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8" y="553647"/>
            <a:ext cx="4492316" cy="5989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6"/>
          <a:stretch/>
        </p:blipFill>
        <p:spPr>
          <a:xfrm>
            <a:off x="6283234" y="379673"/>
            <a:ext cx="5355772" cy="616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4" b="20484"/>
          <a:stretch>
            <a:fillRect/>
          </a:stretch>
        </p:blipFill>
        <p:spPr>
          <a:xfrm>
            <a:off x="1143000" y="952281"/>
            <a:ext cx="6099048" cy="51088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9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0749" y="793974"/>
            <a:ext cx="3378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постаменте в треуголке,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ботфортах, трость в его руке,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Холодным взором, как иголкой,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Пронзил	дворцовое каре.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39" y="2294363"/>
            <a:ext cx="3033578" cy="388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/>
        </p:blipFill>
        <p:spPr>
          <a:xfrm>
            <a:off x="837128" y="694815"/>
            <a:ext cx="4610637" cy="548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84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7257" y="2200530"/>
            <a:ext cx="3185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Бьют барабаны, труба играет,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кирасирский полк шагает.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 Павле в Гатчине он был,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Границу города хранил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7" y="1528152"/>
            <a:ext cx="2801597" cy="441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8" y="515317"/>
            <a:ext cx="4158977" cy="4570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79316" y="5330774"/>
            <a:ext cx="388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 нами площадь, а в середине высокий столб - это памятник воинству, он называется Коннетабль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7257" y="758711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Коннетабль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67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4"/>
          <a:stretch/>
        </p:blipFill>
        <p:spPr>
          <a:xfrm>
            <a:off x="337116" y="245660"/>
            <a:ext cx="11359015" cy="459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1445" y="5120113"/>
            <a:ext cx="1053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 просто дворец, а Охотничий замок с подземным ходом и башнями по бокам. Одна башня именовалась Сигнальной, а другая Часовой. На ней и сейчас можно увидеть старинные куранты и услышать бой часов.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5337" y="245660"/>
            <a:ext cx="64826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ГАТЧИНСКИЙ ДВОРЕЦ</a:t>
            </a:r>
          </a:p>
        </p:txBody>
      </p:sp>
    </p:spTree>
    <p:extLst>
      <p:ext uri="{BB962C8B-B14F-4D97-AF65-F5344CB8AC3E}">
        <p14:creationId xmlns:p14="http://schemas.microsoft.com/office/powerpoint/2010/main" val="40114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642</TotalTime>
  <Words>243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Corbel</vt:lpstr>
      <vt:lpstr>Базис</vt:lpstr>
      <vt:lpstr>Знакомство с гатчиной</vt:lpstr>
      <vt:lpstr>Знакомство  с музеем истории города Гатчины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Гатчину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Людмила</cp:lastModifiedBy>
  <cp:revision>26</cp:revision>
  <dcterms:created xsi:type="dcterms:W3CDTF">2016-11-17T20:23:08Z</dcterms:created>
  <dcterms:modified xsi:type="dcterms:W3CDTF">2017-12-20T09:38:04Z</dcterms:modified>
</cp:coreProperties>
</file>